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06" r:id="rId2"/>
    <p:sldId id="3008" r:id="rId3"/>
    <p:sldId id="3170" r:id="rId4"/>
    <p:sldId id="2950" r:id="rId5"/>
    <p:sldId id="3202" r:id="rId6"/>
    <p:sldId id="2927" r:id="rId7"/>
    <p:sldId id="2925" r:id="rId8"/>
    <p:sldId id="30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159FABA-69ED-45DB-A04F-BE6CE13F9687}">
          <p14:sldIdLst>
            <p14:sldId id="3206"/>
            <p14:sldId id="3008"/>
            <p14:sldId id="3170"/>
            <p14:sldId id="2950"/>
            <p14:sldId id="3202"/>
            <p14:sldId id="2927"/>
            <p14:sldId id="2925"/>
            <p14:sldId id="3065"/>
          </p14:sldIdLst>
        </p14:section>
        <p14:section name="Maps" id="{F624A77C-0B02-4CB0-BAE3-AE52D47E3CB7}">
          <p14:sldIdLst/>
        </p14:section>
        <p14:section name="Infographics" id="{26C2B79F-F496-49F9-A0FC-B674655978F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B71"/>
    <a:srgbClr val="F8F3F0"/>
    <a:srgbClr val="F8F3EF"/>
    <a:srgbClr val="FAF2F0"/>
    <a:srgbClr val="DEE0E0"/>
    <a:srgbClr val="E3E3E3"/>
    <a:srgbClr val="989C9F"/>
    <a:srgbClr val="7B7067"/>
    <a:srgbClr val="E4E4E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9E8C8-F300-48FB-ABF8-600B2A9C296D}" v="60" dt="2024-08-28T05:03:35.199"/>
    <p1510:client id="{4DB4F394-142C-42EB-B0CE-F9C9FFF62AD1}" v="1" dt="2024-08-28T10:54:48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31" autoAdjust="0"/>
    <p:restoredTop sz="17647" autoAdjust="0"/>
  </p:normalViewPr>
  <p:slideViewPr>
    <p:cSldViewPr snapToGrid="0" showGuides="1">
      <p:cViewPr varScale="1">
        <p:scale>
          <a:sx n="109" d="100"/>
          <a:sy n="109" d="100"/>
        </p:scale>
        <p:origin x="108" y="198"/>
      </p:cViewPr>
      <p:guideLst/>
    </p:cSldViewPr>
  </p:slideViewPr>
  <p:outlineViewPr>
    <p:cViewPr>
      <p:scale>
        <a:sx n="33" d="100"/>
        <a:sy n="33" d="100"/>
      </p:scale>
      <p:origin x="0" y="-637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FA SFA" userId="3a6d0e85c7f48e32" providerId="LiveId" clId="{4DB4F394-142C-42EB-B0CE-F9C9FFF62AD1}"/>
    <pc:docChg chg="modSld">
      <pc:chgData name="SFA SFA" userId="3a6d0e85c7f48e32" providerId="LiveId" clId="{4DB4F394-142C-42EB-B0CE-F9C9FFF62AD1}" dt="2024-08-28T10:54:50.442" v="2"/>
      <pc:docMkLst>
        <pc:docMk/>
      </pc:docMkLst>
      <pc:sldChg chg="delSp modSp mod delAnim modAnim">
        <pc:chgData name="SFA SFA" userId="3a6d0e85c7f48e32" providerId="LiveId" clId="{4DB4F394-142C-42EB-B0CE-F9C9FFF62AD1}" dt="2024-08-28T10:54:50.442" v="2"/>
        <pc:sldMkLst>
          <pc:docMk/>
          <pc:sldMk cId="1114668167" sldId="2925"/>
        </pc:sldMkLst>
        <pc:spChg chg="del mod">
          <ac:chgData name="SFA SFA" userId="3a6d0e85c7f48e32" providerId="LiveId" clId="{4DB4F394-142C-42EB-B0CE-F9C9FFF62AD1}" dt="2024-08-28T10:54:50.442" v="2"/>
          <ac:spMkLst>
            <pc:docMk/>
            <pc:sldMk cId="1114668167" sldId="2925"/>
            <ac:spMk id="15" creationId="{142289A0-6810-BBAB-1F57-C933DC8589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8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4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90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FF72DA-FCF7-C01F-5E3E-C169E3A5E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6858000" cy="6857999"/>
          </a:xfrm>
          <a:custGeom>
            <a:avLst/>
            <a:gdLst>
              <a:gd name="connsiteX0" fmla="*/ 2699298 w 6858000"/>
              <a:gd name="connsiteY0" fmla="*/ 3552092 h 6857999"/>
              <a:gd name="connsiteX1" fmla="*/ 5398597 w 6858000"/>
              <a:gd name="connsiteY1" fmla="*/ 6857999 h 6857999"/>
              <a:gd name="connsiteX2" fmla="*/ 0 w 6858000"/>
              <a:gd name="connsiteY2" fmla="*/ 6857999 h 6857999"/>
              <a:gd name="connsiteX3" fmla="*/ 2 w 6858000"/>
              <a:gd name="connsiteY3" fmla="*/ 297389 h 6857999"/>
              <a:gd name="connsiteX4" fmla="*/ 2609883 w 6858000"/>
              <a:gd name="connsiteY4" fmla="*/ 3446080 h 6857999"/>
              <a:gd name="connsiteX5" fmla="*/ 2 w 6858000"/>
              <a:gd name="connsiteY5" fmla="*/ 6594771 h 6857999"/>
              <a:gd name="connsiteX6" fmla="*/ 0 w 6858000"/>
              <a:gd name="connsiteY6" fmla="*/ 0 h 6857999"/>
              <a:gd name="connsiteX7" fmla="*/ 6858000 w 6858000"/>
              <a:gd name="connsiteY7" fmla="*/ 0 h 6857999"/>
              <a:gd name="connsiteX8" fmla="*/ 3429000 w 6858000"/>
              <a:gd name="connsiteY8" fmla="*/ 419959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8000" h="6857999">
                <a:moveTo>
                  <a:pt x="2699298" y="3552092"/>
                </a:moveTo>
                <a:lnTo>
                  <a:pt x="5398597" y="6857999"/>
                </a:lnTo>
                <a:lnTo>
                  <a:pt x="0" y="6857999"/>
                </a:lnTo>
                <a:close/>
                <a:moveTo>
                  <a:pt x="2" y="297389"/>
                </a:moveTo>
                <a:lnTo>
                  <a:pt x="2609883" y="3446080"/>
                </a:lnTo>
                <a:lnTo>
                  <a:pt x="2" y="6594771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3429000" y="419959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C13C53-DF72-698D-D665-68F5AE6DCF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6" y="1574943"/>
            <a:ext cx="9448794" cy="3561782"/>
          </a:xfrm>
          <a:custGeom>
            <a:avLst/>
            <a:gdLst>
              <a:gd name="connsiteX0" fmla="*/ 5962493 w 9448794"/>
              <a:gd name="connsiteY0" fmla="*/ 2414882 h 3561782"/>
              <a:gd name="connsiteX1" fmla="*/ 8256294 w 9448794"/>
              <a:gd name="connsiteY1" fmla="*/ 2414882 h 3561782"/>
              <a:gd name="connsiteX2" fmla="*/ 7109393 w 9448794"/>
              <a:gd name="connsiteY2" fmla="*/ 3561782 h 3561782"/>
              <a:gd name="connsiteX3" fmla="*/ 3577496 w 9448794"/>
              <a:gd name="connsiteY3" fmla="*/ 2414882 h 3561782"/>
              <a:gd name="connsiteX4" fmla="*/ 5871297 w 9448794"/>
              <a:gd name="connsiteY4" fmla="*/ 2414882 h 3561782"/>
              <a:gd name="connsiteX5" fmla="*/ 4724397 w 9448794"/>
              <a:gd name="connsiteY5" fmla="*/ 3561782 h 3561782"/>
              <a:gd name="connsiteX6" fmla="*/ 1192500 w 9448794"/>
              <a:gd name="connsiteY6" fmla="*/ 2414882 h 3561782"/>
              <a:gd name="connsiteX7" fmla="*/ 3486300 w 9448794"/>
              <a:gd name="connsiteY7" fmla="*/ 2414882 h 3561782"/>
              <a:gd name="connsiteX8" fmla="*/ 2339401 w 9448794"/>
              <a:gd name="connsiteY8" fmla="*/ 3561782 h 3561782"/>
              <a:gd name="connsiteX9" fmla="*/ 7109393 w 9448794"/>
              <a:gd name="connsiteY9" fmla="*/ 1221320 h 3561782"/>
              <a:gd name="connsiteX10" fmla="*/ 8256294 w 9448794"/>
              <a:gd name="connsiteY10" fmla="*/ 2368220 h 3561782"/>
              <a:gd name="connsiteX11" fmla="*/ 5962493 w 9448794"/>
              <a:gd name="connsiteY11" fmla="*/ 2368220 h 3561782"/>
              <a:gd name="connsiteX12" fmla="*/ 4724397 w 9448794"/>
              <a:gd name="connsiteY12" fmla="*/ 1221320 h 3561782"/>
              <a:gd name="connsiteX13" fmla="*/ 5871297 w 9448794"/>
              <a:gd name="connsiteY13" fmla="*/ 2368220 h 3561782"/>
              <a:gd name="connsiteX14" fmla="*/ 3577496 w 9448794"/>
              <a:gd name="connsiteY14" fmla="*/ 2368220 h 3561782"/>
              <a:gd name="connsiteX15" fmla="*/ 2339401 w 9448794"/>
              <a:gd name="connsiteY15" fmla="*/ 1221320 h 3561782"/>
              <a:gd name="connsiteX16" fmla="*/ 3486300 w 9448794"/>
              <a:gd name="connsiteY16" fmla="*/ 2368220 h 3561782"/>
              <a:gd name="connsiteX17" fmla="*/ 1192500 w 9448794"/>
              <a:gd name="connsiteY17" fmla="*/ 2368220 h 3561782"/>
              <a:gd name="connsiteX18" fmla="*/ 7154993 w 9448794"/>
              <a:gd name="connsiteY18" fmla="*/ 1193562 h 3561782"/>
              <a:gd name="connsiteX19" fmla="*/ 9448794 w 9448794"/>
              <a:gd name="connsiteY19" fmla="*/ 1193562 h 3561782"/>
              <a:gd name="connsiteX20" fmla="*/ 8301894 w 9448794"/>
              <a:gd name="connsiteY20" fmla="*/ 2340462 h 3561782"/>
              <a:gd name="connsiteX21" fmla="*/ 4769995 w 9448794"/>
              <a:gd name="connsiteY21" fmla="*/ 1193562 h 3561782"/>
              <a:gd name="connsiteX22" fmla="*/ 7063795 w 9448794"/>
              <a:gd name="connsiteY22" fmla="*/ 1193562 h 3561782"/>
              <a:gd name="connsiteX23" fmla="*/ 5916895 w 9448794"/>
              <a:gd name="connsiteY23" fmla="*/ 2340462 h 3561782"/>
              <a:gd name="connsiteX24" fmla="*/ 2384999 w 9448794"/>
              <a:gd name="connsiteY24" fmla="*/ 1193562 h 3561782"/>
              <a:gd name="connsiteX25" fmla="*/ 4678799 w 9448794"/>
              <a:gd name="connsiteY25" fmla="*/ 1193562 h 3561782"/>
              <a:gd name="connsiteX26" fmla="*/ 3531898 w 9448794"/>
              <a:gd name="connsiteY26" fmla="*/ 2340462 h 3561782"/>
              <a:gd name="connsiteX27" fmla="*/ 1 w 9448794"/>
              <a:gd name="connsiteY27" fmla="*/ 1193562 h 3561782"/>
              <a:gd name="connsiteX28" fmla="*/ 2293804 w 9448794"/>
              <a:gd name="connsiteY28" fmla="*/ 1193562 h 3561782"/>
              <a:gd name="connsiteX29" fmla="*/ 1146902 w 9448794"/>
              <a:gd name="connsiteY29" fmla="*/ 2340462 h 3561782"/>
              <a:gd name="connsiteX30" fmla="*/ 8301892 w 9448794"/>
              <a:gd name="connsiteY30" fmla="*/ 0 h 3561782"/>
              <a:gd name="connsiteX31" fmla="*/ 9448793 w 9448794"/>
              <a:gd name="connsiteY31" fmla="*/ 1146900 h 3561782"/>
              <a:gd name="connsiteX32" fmla="*/ 7154992 w 9448794"/>
              <a:gd name="connsiteY32" fmla="*/ 1146900 h 3561782"/>
              <a:gd name="connsiteX33" fmla="*/ 5916895 w 9448794"/>
              <a:gd name="connsiteY33" fmla="*/ 0 h 3561782"/>
              <a:gd name="connsiteX34" fmla="*/ 7063795 w 9448794"/>
              <a:gd name="connsiteY34" fmla="*/ 1146900 h 3561782"/>
              <a:gd name="connsiteX35" fmla="*/ 4769995 w 9448794"/>
              <a:gd name="connsiteY35" fmla="*/ 1146900 h 3561782"/>
              <a:gd name="connsiteX36" fmla="*/ 3531898 w 9448794"/>
              <a:gd name="connsiteY36" fmla="*/ 0 h 3561782"/>
              <a:gd name="connsiteX37" fmla="*/ 4678799 w 9448794"/>
              <a:gd name="connsiteY37" fmla="*/ 1146900 h 3561782"/>
              <a:gd name="connsiteX38" fmla="*/ 2384999 w 9448794"/>
              <a:gd name="connsiteY38" fmla="*/ 1146900 h 3561782"/>
              <a:gd name="connsiteX39" fmla="*/ 1146901 w 9448794"/>
              <a:gd name="connsiteY39" fmla="*/ 0 h 3561782"/>
              <a:gd name="connsiteX40" fmla="*/ 2293801 w 9448794"/>
              <a:gd name="connsiteY40" fmla="*/ 1146900 h 3561782"/>
              <a:gd name="connsiteX41" fmla="*/ 0 w 9448794"/>
              <a:gd name="connsiteY41" fmla="*/ 1146900 h 35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448794" h="3561782">
                <a:moveTo>
                  <a:pt x="5962493" y="2414882"/>
                </a:moveTo>
                <a:lnTo>
                  <a:pt x="8256294" y="2414882"/>
                </a:lnTo>
                <a:lnTo>
                  <a:pt x="7109393" y="3561782"/>
                </a:lnTo>
                <a:close/>
                <a:moveTo>
                  <a:pt x="3577496" y="2414882"/>
                </a:moveTo>
                <a:lnTo>
                  <a:pt x="5871297" y="2414882"/>
                </a:lnTo>
                <a:lnTo>
                  <a:pt x="4724397" y="3561782"/>
                </a:lnTo>
                <a:close/>
                <a:moveTo>
                  <a:pt x="1192500" y="2414882"/>
                </a:moveTo>
                <a:lnTo>
                  <a:pt x="3486300" y="2414882"/>
                </a:lnTo>
                <a:lnTo>
                  <a:pt x="2339401" y="3561782"/>
                </a:lnTo>
                <a:close/>
                <a:moveTo>
                  <a:pt x="7109393" y="1221320"/>
                </a:moveTo>
                <a:lnTo>
                  <a:pt x="8256294" y="2368220"/>
                </a:lnTo>
                <a:lnTo>
                  <a:pt x="5962493" y="2368220"/>
                </a:lnTo>
                <a:close/>
                <a:moveTo>
                  <a:pt x="4724397" y="1221320"/>
                </a:moveTo>
                <a:lnTo>
                  <a:pt x="5871297" y="2368220"/>
                </a:lnTo>
                <a:lnTo>
                  <a:pt x="3577496" y="2368220"/>
                </a:lnTo>
                <a:close/>
                <a:moveTo>
                  <a:pt x="2339401" y="1221320"/>
                </a:moveTo>
                <a:lnTo>
                  <a:pt x="3486300" y="2368220"/>
                </a:lnTo>
                <a:lnTo>
                  <a:pt x="1192500" y="2368220"/>
                </a:lnTo>
                <a:close/>
                <a:moveTo>
                  <a:pt x="7154993" y="1193562"/>
                </a:moveTo>
                <a:lnTo>
                  <a:pt x="9448794" y="1193562"/>
                </a:lnTo>
                <a:lnTo>
                  <a:pt x="8301894" y="2340462"/>
                </a:lnTo>
                <a:close/>
                <a:moveTo>
                  <a:pt x="4769995" y="1193562"/>
                </a:moveTo>
                <a:lnTo>
                  <a:pt x="7063795" y="1193562"/>
                </a:lnTo>
                <a:lnTo>
                  <a:pt x="5916895" y="2340462"/>
                </a:lnTo>
                <a:close/>
                <a:moveTo>
                  <a:pt x="2384999" y="1193562"/>
                </a:moveTo>
                <a:lnTo>
                  <a:pt x="4678799" y="1193562"/>
                </a:lnTo>
                <a:lnTo>
                  <a:pt x="3531898" y="2340462"/>
                </a:lnTo>
                <a:close/>
                <a:moveTo>
                  <a:pt x="1" y="1193562"/>
                </a:moveTo>
                <a:lnTo>
                  <a:pt x="2293804" y="1193562"/>
                </a:lnTo>
                <a:lnTo>
                  <a:pt x="1146902" y="2340462"/>
                </a:lnTo>
                <a:close/>
                <a:moveTo>
                  <a:pt x="8301892" y="0"/>
                </a:moveTo>
                <a:lnTo>
                  <a:pt x="9448793" y="1146900"/>
                </a:lnTo>
                <a:lnTo>
                  <a:pt x="7154992" y="1146900"/>
                </a:lnTo>
                <a:close/>
                <a:moveTo>
                  <a:pt x="5916895" y="0"/>
                </a:moveTo>
                <a:lnTo>
                  <a:pt x="7063795" y="1146900"/>
                </a:lnTo>
                <a:lnTo>
                  <a:pt x="4769995" y="1146900"/>
                </a:lnTo>
                <a:close/>
                <a:moveTo>
                  <a:pt x="3531898" y="0"/>
                </a:moveTo>
                <a:lnTo>
                  <a:pt x="4678799" y="1146900"/>
                </a:lnTo>
                <a:lnTo>
                  <a:pt x="2384999" y="1146900"/>
                </a:lnTo>
                <a:close/>
                <a:moveTo>
                  <a:pt x="1146901" y="0"/>
                </a:moveTo>
                <a:lnTo>
                  <a:pt x="2293801" y="1146900"/>
                </a:lnTo>
                <a:lnTo>
                  <a:pt x="0" y="11469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41D1D7-0C0F-5018-EB3E-6626F04BF9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551" y="-123602"/>
            <a:ext cx="6858781" cy="7301017"/>
          </a:xfrm>
          <a:custGeom>
            <a:avLst/>
            <a:gdLst>
              <a:gd name="connsiteX0" fmla="*/ 6157543 w 6858781"/>
              <a:gd name="connsiteY0" fmla="*/ 4036615 h 7301017"/>
              <a:gd name="connsiteX1" fmla="*/ 6653394 w 6858781"/>
              <a:gd name="connsiteY1" fmla="*/ 4242003 h 7301017"/>
              <a:gd name="connsiteX2" fmla="*/ 6653393 w 6858781"/>
              <a:gd name="connsiteY2" fmla="*/ 4242004 h 7301017"/>
              <a:gd name="connsiteX3" fmla="*/ 6653393 w 6858781"/>
              <a:gd name="connsiteY3" fmla="*/ 5233706 h 7301017"/>
              <a:gd name="connsiteX4" fmla="*/ 4791469 w 6858781"/>
              <a:gd name="connsiteY4" fmla="*/ 7095629 h 7301017"/>
              <a:gd name="connsiteX5" fmla="*/ 3909772 w 6858781"/>
              <a:gd name="connsiteY5" fmla="*/ 7185486 h 7301017"/>
              <a:gd name="connsiteX6" fmla="*/ 3799768 w 6858781"/>
              <a:gd name="connsiteY6" fmla="*/ 7095630 h 7301017"/>
              <a:gd name="connsiteX7" fmla="*/ 3709910 w 6858781"/>
              <a:gd name="connsiteY7" fmla="*/ 6985625 h 7301017"/>
              <a:gd name="connsiteX8" fmla="*/ 3799768 w 6858781"/>
              <a:gd name="connsiteY8" fmla="*/ 6103928 h 7301017"/>
              <a:gd name="connsiteX9" fmla="*/ 5661692 w 6858781"/>
              <a:gd name="connsiteY9" fmla="*/ 4242003 h 7301017"/>
              <a:gd name="connsiteX10" fmla="*/ 6157543 w 6858781"/>
              <a:gd name="connsiteY10" fmla="*/ 4036615 h 7301017"/>
              <a:gd name="connsiteX11" fmla="*/ 6099805 w 6858781"/>
              <a:gd name="connsiteY11" fmla="*/ 1983470 h 7301017"/>
              <a:gd name="connsiteX12" fmla="*/ 6595656 w 6858781"/>
              <a:gd name="connsiteY12" fmla="*/ 2188858 h 7301017"/>
              <a:gd name="connsiteX13" fmla="*/ 6595655 w 6858781"/>
              <a:gd name="connsiteY13" fmla="*/ 2188859 h 7301017"/>
              <a:gd name="connsiteX14" fmla="*/ 6595655 w 6858781"/>
              <a:gd name="connsiteY14" fmla="*/ 3180561 h 7301017"/>
              <a:gd name="connsiteX15" fmla="*/ 3290462 w 6858781"/>
              <a:gd name="connsiteY15" fmla="*/ 6485752 h 7301017"/>
              <a:gd name="connsiteX16" fmla="*/ 2408766 w 6858781"/>
              <a:gd name="connsiteY16" fmla="*/ 6575610 h 7301017"/>
              <a:gd name="connsiteX17" fmla="*/ 2298761 w 6858781"/>
              <a:gd name="connsiteY17" fmla="*/ 6485753 h 7301017"/>
              <a:gd name="connsiteX18" fmla="*/ 2208904 w 6858781"/>
              <a:gd name="connsiteY18" fmla="*/ 6375748 h 7301017"/>
              <a:gd name="connsiteX19" fmla="*/ 2298762 w 6858781"/>
              <a:gd name="connsiteY19" fmla="*/ 5494051 h 7301017"/>
              <a:gd name="connsiteX20" fmla="*/ 5603954 w 6858781"/>
              <a:gd name="connsiteY20" fmla="*/ 2188858 h 7301017"/>
              <a:gd name="connsiteX21" fmla="*/ 6099805 w 6858781"/>
              <a:gd name="connsiteY21" fmla="*/ 1983470 h 7301017"/>
              <a:gd name="connsiteX22" fmla="*/ 5616669 w 6858781"/>
              <a:gd name="connsiteY22" fmla="*/ 351725 h 7301017"/>
              <a:gd name="connsiteX23" fmla="*/ 6112519 w 6858781"/>
              <a:gd name="connsiteY23" fmla="*/ 557113 h 7301017"/>
              <a:gd name="connsiteX24" fmla="*/ 6112519 w 6858781"/>
              <a:gd name="connsiteY24" fmla="*/ 557114 h 7301017"/>
              <a:gd name="connsiteX25" fmla="*/ 6112519 w 6858781"/>
              <a:gd name="connsiteY25" fmla="*/ 1548815 h 7301017"/>
              <a:gd name="connsiteX26" fmla="*/ 1398831 w 6858781"/>
              <a:gd name="connsiteY26" fmla="*/ 6262502 h 7301017"/>
              <a:gd name="connsiteX27" fmla="*/ 407131 w 6858781"/>
              <a:gd name="connsiteY27" fmla="*/ 6262502 h 7301017"/>
              <a:gd name="connsiteX28" fmla="*/ 407131 w 6858781"/>
              <a:gd name="connsiteY28" fmla="*/ 5270801 h 7301017"/>
              <a:gd name="connsiteX29" fmla="*/ 5120818 w 6858781"/>
              <a:gd name="connsiteY29" fmla="*/ 557113 h 7301017"/>
              <a:gd name="connsiteX30" fmla="*/ 5616669 w 6858781"/>
              <a:gd name="connsiteY30" fmla="*/ 351725 h 7301017"/>
              <a:gd name="connsiteX31" fmla="*/ 3699899 w 6858781"/>
              <a:gd name="connsiteY31" fmla="*/ 160656 h 7301017"/>
              <a:gd name="connsiteX32" fmla="*/ 4195749 w 6858781"/>
              <a:gd name="connsiteY32" fmla="*/ 366044 h 7301017"/>
              <a:gd name="connsiteX33" fmla="*/ 4195749 w 6858781"/>
              <a:gd name="connsiteY33" fmla="*/ 366045 h 7301017"/>
              <a:gd name="connsiteX34" fmla="*/ 4195749 w 6858781"/>
              <a:gd name="connsiteY34" fmla="*/ 1357747 h 7301017"/>
              <a:gd name="connsiteX35" fmla="*/ 1642048 w 6858781"/>
              <a:gd name="connsiteY35" fmla="*/ 3911446 h 7301017"/>
              <a:gd name="connsiteX36" fmla="*/ 650347 w 6858781"/>
              <a:gd name="connsiteY36" fmla="*/ 3911446 h 7301017"/>
              <a:gd name="connsiteX37" fmla="*/ 650347 w 6858781"/>
              <a:gd name="connsiteY37" fmla="*/ 3911447 h 7301017"/>
              <a:gd name="connsiteX38" fmla="*/ 650347 w 6858781"/>
              <a:gd name="connsiteY38" fmla="*/ 2919745 h 7301017"/>
              <a:gd name="connsiteX39" fmla="*/ 3204048 w 6858781"/>
              <a:gd name="connsiteY39" fmla="*/ 366044 h 7301017"/>
              <a:gd name="connsiteX40" fmla="*/ 3699899 w 6858781"/>
              <a:gd name="connsiteY40" fmla="*/ 160656 h 7301017"/>
              <a:gd name="connsiteX41" fmla="*/ 1754903 w 6858781"/>
              <a:gd name="connsiteY41" fmla="*/ 0 h 7301017"/>
              <a:gd name="connsiteX42" fmla="*/ 2250754 w 6858781"/>
              <a:gd name="connsiteY42" fmla="*/ 205388 h 7301017"/>
              <a:gd name="connsiteX43" fmla="*/ 2250753 w 6858781"/>
              <a:gd name="connsiteY43" fmla="*/ 205389 h 7301017"/>
              <a:gd name="connsiteX44" fmla="*/ 2250753 w 6858781"/>
              <a:gd name="connsiteY44" fmla="*/ 1197091 h 7301017"/>
              <a:gd name="connsiteX45" fmla="*/ 1197089 w 6858781"/>
              <a:gd name="connsiteY45" fmla="*/ 2250754 h 7301017"/>
              <a:gd name="connsiteX46" fmla="*/ 315392 w 6858781"/>
              <a:gd name="connsiteY46" fmla="*/ 2340611 h 7301017"/>
              <a:gd name="connsiteX47" fmla="*/ 205388 w 6858781"/>
              <a:gd name="connsiteY47" fmla="*/ 2250755 h 7301017"/>
              <a:gd name="connsiteX48" fmla="*/ 115531 w 6858781"/>
              <a:gd name="connsiteY48" fmla="*/ 2140750 h 7301017"/>
              <a:gd name="connsiteX49" fmla="*/ 205388 w 6858781"/>
              <a:gd name="connsiteY49" fmla="*/ 1259053 h 7301017"/>
              <a:gd name="connsiteX50" fmla="*/ 1259052 w 6858781"/>
              <a:gd name="connsiteY50" fmla="*/ 205388 h 7301017"/>
              <a:gd name="connsiteX51" fmla="*/ 1754903 w 6858781"/>
              <a:gd name="connsiteY51" fmla="*/ 0 h 730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781" h="7301017">
                <a:moveTo>
                  <a:pt x="6157543" y="4036615"/>
                </a:moveTo>
                <a:cubicBezTo>
                  <a:pt x="6337006" y="4036615"/>
                  <a:pt x="6516469" y="4105078"/>
                  <a:pt x="6653394" y="4242003"/>
                </a:cubicBezTo>
                <a:lnTo>
                  <a:pt x="6653393" y="4242004"/>
                </a:lnTo>
                <a:cubicBezTo>
                  <a:pt x="6927244" y="4515855"/>
                  <a:pt x="6927244" y="4959855"/>
                  <a:pt x="6653393" y="5233706"/>
                </a:cubicBezTo>
                <a:lnTo>
                  <a:pt x="4791469" y="7095629"/>
                </a:lnTo>
                <a:cubicBezTo>
                  <a:pt x="4551849" y="7335249"/>
                  <a:pt x="4181959" y="7365201"/>
                  <a:pt x="3909772" y="7185486"/>
                </a:cubicBezTo>
                <a:lnTo>
                  <a:pt x="3799768" y="7095630"/>
                </a:lnTo>
                <a:lnTo>
                  <a:pt x="3709910" y="6985625"/>
                </a:lnTo>
                <a:cubicBezTo>
                  <a:pt x="3530195" y="6713438"/>
                  <a:pt x="3560147" y="6343548"/>
                  <a:pt x="3799768" y="6103928"/>
                </a:cubicBezTo>
                <a:lnTo>
                  <a:pt x="5661692" y="4242003"/>
                </a:lnTo>
                <a:cubicBezTo>
                  <a:pt x="5798617" y="4105078"/>
                  <a:pt x="5978080" y="4036615"/>
                  <a:pt x="6157543" y="4036615"/>
                </a:cubicBezTo>
                <a:close/>
                <a:moveTo>
                  <a:pt x="6099805" y="1983470"/>
                </a:moveTo>
                <a:cubicBezTo>
                  <a:pt x="6279268" y="1983470"/>
                  <a:pt x="6458731" y="2051933"/>
                  <a:pt x="6595656" y="2188858"/>
                </a:cubicBezTo>
                <a:lnTo>
                  <a:pt x="6595655" y="2188859"/>
                </a:lnTo>
                <a:cubicBezTo>
                  <a:pt x="6869507" y="2462710"/>
                  <a:pt x="6869507" y="2906709"/>
                  <a:pt x="6595655" y="3180561"/>
                </a:cubicBezTo>
                <a:lnTo>
                  <a:pt x="3290462" y="6485752"/>
                </a:lnTo>
                <a:cubicBezTo>
                  <a:pt x="3050842" y="6725373"/>
                  <a:pt x="2680953" y="6755325"/>
                  <a:pt x="2408766" y="6575610"/>
                </a:cubicBezTo>
                <a:lnTo>
                  <a:pt x="2298761" y="6485753"/>
                </a:lnTo>
                <a:lnTo>
                  <a:pt x="2208904" y="6375748"/>
                </a:lnTo>
                <a:cubicBezTo>
                  <a:pt x="2029189" y="6103561"/>
                  <a:pt x="2059141" y="5733672"/>
                  <a:pt x="2298762" y="5494051"/>
                </a:cubicBezTo>
                <a:lnTo>
                  <a:pt x="5603954" y="2188858"/>
                </a:lnTo>
                <a:cubicBezTo>
                  <a:pt x="5740880" y="2051933"/>
                  <a:pt x="5920343" y="1983470"/>
                  <a:pt x="6099805" y="1983470"/>
                </a:cubicBezTo>
                <a:close/>
                <a:moveTo>
                  <a:pt x="5616669" y="351725"/>
                </a:moveTo>
                <a:cubicBezTo>
                  <a:pt x="5796131" y="351725"/>
                  <a:pt x="5975593" y="420188"/>
                  <a:pt x="6112519" y="557113"/>
                </a:cubicBezTo>
                <a:lnTo>
                  <a:pt x="6112519" y="557114"/>
                </a:lnTo>
                <a:cubicBezTo>
                  <a:pt x="6386370" y="830965"/>
                  <a:pt x="6386370" y="1274964"/>
                  <a:pt x="6112519" y="1548815"/>
                </a:cubicBezTo>
                <a:lnTo>
                  <a:pt x="1398831" y="6262502"/>
                </a:lnTo>
                <a:cubicBezTo>
                  <a:pt x="1124980" y="6536353"/>
                  <a:pt x="680981" y="6536353"/>
                  <a:pt x="407131" y="6262502"/>
                </a:cubicBezTo>
                <a:cubicBezTo>
                  <a:pt x="133279" y="5988651"/>
                  <a:pt x="133279" y="5544652"/>
                  <a:pt x="407131" y="5270801"/>
                </a:cubicBezTo>
                <a:lnTo>
                  <a:pt x="5120818" y="557113"/>
                </a:lnTo>
                <a:cubicBezTo>
                  <a:pt x="5257743" y="420188"/>
                  <a:pt x="5437206" y="351725"/>
                  <a:pt x="5616669" y="351725"/>
                </a:cubicBezTo>
                <a:close/>
                <a:moveTo>
                  <a:pt x="3699899" y="160656"/>
                </a:moveTo>
                <a:cubicBezTo>
                  <a:pt x="3879361" y="160656"/>
                  <a:pt x="4058823" y="229119"/>
                  <a:pt x="4195749" y="366044"/>
                </a:cubicBezTo>
                <a:lnTo>
                  <a:pt x="4195749" y="366045"/>
                </a:lnTo>
                <a:cubicBezTo>
                  <a:pt x="4469600" y="639896"/>
                  <a:pt x="4469600" y="1083896"/>
                  <a:pt x="4195749" y="1357747"/>
                </a:cubicBezTo>
                <a:lnTo>
                  <a:pt x="1642048" y="3911446"/>
                </a:lnTo>
                <a:cubicBezTo>
                  <a:pt x="1368197" y="4185297"/>
                  <a:pt x="924199" y="4185297"/>
                  <a:pt x="650347" y="3911446"/>
                </a:cubicBezTo>
                <a:lnTo>
                  <a:pt x="650347" y="3911447"/>
                </a:lnTo>
                <a:cubicBezTo>
                  <a:pt x="376496" y="3637596"/>
                  <a:pt x="376496" y="3193596"/>
                  <a:pt x="650347" y="2919745"/>
                </a:cubicBezTo>
                <a:lnTo>
                  <a:pt x="3204048" y="366044"/>
                </a:lnTo>
                <a:cubicBezTo>
                  <a:pt x="3340973" y="229119"/>
                  <a:pt x="3520436" y="160656"/>
                  <a:pt x="3699899" y="160656"/>
                </a:cubicBezTo>
                <a:close/>
                <a:moveTo>
                  <a:pt x="1754903" y="0"/>
                </a:moveTo>
                <a:cubicBezTo>
                  <a:pt x="1934366" y="0"/>
                  <a:pt x="2113828" y="68463"/>
                  <a:pt x="2250754" y="205388"/>
                </a:cubicBezTo>
                <a:lnTo>
                  <a:pt x="2250753" y="205389"/>
                </a:lnTo>
                <a:cubicBezTo>
                  <a:pt x="2524605" y="479240"/>
                  <a:pt x="2524605" y="923240"/>
                  <a:pt x="2250753" y="1197091"/>
                </a:cubicBezTo>
                <a:lnTo>
                  <a:pt x="1197089" y="2250754"/>
                </a:lnTo>
                <a:cubicBezTo>
                  <a:pt x="957469" y="2490374"/>
                  <a:pt x="587579" y="2520327"/>
                  <a:pt x="315392" y="2340611"/>
                </a:cubicBezTo>
                <a:lnTo>
                  <a:pt x="205388" y="2250755"/>
                </a:lnTo>
                <a:lnTo>
                  <a:pt x="115531" y="2140750"/>
                </a:lnTo>
                <a:cubicBezTo>
                  <a:pt x="-64184" y="1868563"/>
                  <a:pt x="-34231" y="1498673"/>
                  <a:pt x="205388" y="1259053"/>
                </a:cubicBezTo>
                <a:lnTo>
                  <a:pt x="1259052" y="205388"/>
                </a:lnTo>
                <a:cubicBezTo>
                  <a:pt x="1395978" y="68463"/>
                  <a:pt x="1575441" y="0"/>
                  <a:pt x="175490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D029A1-0010-3603-1565-90B995B256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62601" y="868519"/>
            <a:ext cx="6248401" cy="5120967"/>
          </a:xfrm>
          <a:custGeom>
            <a:avLst/>
            <a:gdLst>
              <a:gd name="connsiteX0" fmla="*/ 4387040 w 6248401"/>
              <a:gd name="connsiteY0" fmla="*/ 3669719 h 5120967"/>
              <a:gd name="connsiteX1" fmla="*/ 4957420 w 6248401"/>
              <a:gd name="connsiteY1" fmla="*/ 3669719 h 5120967"/>
              <a:gd name="connsiteX2" fmla="*/ 5243059 w 6248401"/>
              <a:gd name="connsiteY2" fmla="*/ 4163628 h 5120967"/>
              <a:gd name="connsiteX3" fmla="*/ 4957420 w 6248401"/>
              <a:gd name="connsiteY3" fmla="*/ 4657088 h 5120967"/>
              <a:gd name="connsiteX4" fmla="*/ 4387040 w 6248401"/>
              <a:gd name="connsiteY4" fmla="*/ 4657088 h 5120967"/>
              <a:gd name="connsiteX5" fmla="*/ 4102300 w 6248401"/>
              <a:gd name="connsiteY5" fmla="*/ 4163628 h 5120967"/>
              <a:gd name="connsiteX6" fmla="*/ 995175 w 6248401"/>
              <a:gd name="connsiteY6" fmla="*/ 3665082 h 5120967"/>
              <a:gd name="connsiteX7" fmla="*/ 1836205 w 6248401"/>
              <a:gd name="connsiteY7" fmla="*/ 3665082 h 5120967"/>
              <a:gd name="connsiteX8" fmla="*/ 2257383 w 6248401"/>
              <a:gd name="connsiteY8" fmla="*/ 4393356 h 5120967"/>
              <a:gd name="connsiteX9" fmla="*/ 1836205 w 6248401"/>
              <a:gd name="connsiteY9" fmla="*/ 5120967 h 5120967"/>
              <a:gd name="connsiteX10" fmla="*/ 995175 w 6248401"/>
              <a:gd name="connsiteY10" fmla="*/ 5120967 h 5120967"/>
              <a:gd name="connsiteX11" fmla="*/ 575323 w 6248401"/>
              <a:gd name="connsiteY11" fmla="*/ 4393355 h 5120967"/>
              <a:gd name="connsiteX12" fmla="*/ 2491726 w 6248401"/>
              <a:gd name="connsiteY12" fmla="*/ 2580143 h 5120967"/>
              <a:gd name="connsiteX13" fmla="*/ 3734711 w 6248401"/>
              <a:gd name="connsiteY13" fmla="*/ 2580143 h 5120967"/>
              <a:gd name="connsiteX14" fmla="*/ 4357182 w 6248401"/>
              <a:gd name="connsiteY14" fmla="*/ 3656481 h 5120967"/>
              <a:gd name="connsiteX15" fmla="*/ 3734711 w 6248401"/>
              <a:gd name="connsiteY15" fmla="*/ 4731842 h 5120967"/>
              <a:gd name="connsiteX16" fmla="*/ 2491726 w 6248401"/>
              <a:gd name="connsiteY16" fmla="*/ 4731842 h 5120967"/>
              <a:gd name="connsiteX17" fmla="*/ 1871213 w 6248401"/>
              <a:gd name="connsiteY17" fmla="*/ 3656481 h 5120967"/>
              <a:gd name="connsiteX18" fmla="*/ 615271 w 6248401"/>
              <a:gd name="connsiteY18" fmla="*/ 1496706 h 5120967"/>
              <a:gd name="connsiteX19" fmla="*/ 1847757 w 6248401"/>
              <a:gd name="connsiteY19" fmla="*/ 1496706 h 5120967"/>
              <a:gd name="connsiteX20" fmla="*/ 2464970 w 6248401"/>
              <a:gd name="connsiteY20" fmla="*/ 2563952 h 5120967"/>
              <a:gd name="connsiteX21" fmla="*/ 1847757 w 6248401"/>
              <a:gd name="connsiteY21" fmla="*/ 3630229 h 5120967"/>
              <a:gd name="connsiteX22" fmla="*/ 615271 w 6248401"/>
              <a:gd name="connsiteY22" fmla="*/ 3630229 h 5120967"/>
              <a:gd name="connsiteX23" fmla="*/ 0 w 6248401"/>
              <a:gd name="connsiteY23" fmla="*/ 2563952 h 5120967"/>
              <a:gd name="connsiteX24" fmla="*/ 4382945 w 6248401"/>
              <a:gd name="connsiteY24" fmla="*/ 1487619 h 5120967"/>
              <a:gd name="connsiteX25" fmla="*/ 5625930 w 6248401"/>
              <a:gd name="connsiteY25" fmla="*/ 1487619 h 5120967"/>
              <a:gd name="connsiteX26" fmla="*/ 6248401 w 6248401"/>
              <a:gd name="connsiteY26" fmla="*/ 2563957 h 5120967"/>
              <a:gd name="connsiteX27" fmla="*/ 5625930 w 6248401"/>
              <a:gd name="connsiteY27" fmla="*/ 3639317 h 5120967"/>
              <a:gd name="connsiteX28" fmla="*/ 4382945 w 6248401"/>
              <a:gd name="connsiteY28" fmla="*/ 3639317 h 5120967"/>
              <a:gd name="connsiteX29" fmla="*/ 3762433 w 6248401"/>
              <a:gd name="connsiteY29" fmla="*/ 2563957 h 5120967"/>
              <a:gd name="connsiteX30" fmla="*/ 4387040 w 6248401"/>
              <a:gd name="connsiteY30" fmla="*/ 472673 h 5120967"/>
              <a:gd name="connsiteX31" fmla="*/ 4957420 w 6248401"/>
              <a:gd name="connsiteY31" fmla="*/ 472673 h 5120967"/>
              <a:gd name="connsiteX32" fmla="*/ 5243059 w 6248401"/>
              <a:gd name="connsiteY32" fmla="*/ 966582 h 5120967"/>
              <a:gd name="connsiteX33" fmla="*/ 4957420 w 6248401"/>
              <a:gd name="connsiteY33" fmla="*/ 1460042 h 5120967"/>
              <a:gd name="connsiteX34" fmla="*/ 4387040 w 6248401"/>
              <a:gd name="connsiteY34" fmla="*/ 1460042 h 5120967"/>
              <a:gd name="connsiteX35" fmla="*/ 4102300 w 6248401"/>
              <a:gd name="connsiteY35" fmla="*/ 966582 h 5120967"/>
              <a:gd name="connsiteX36" fmla="*/ 2491726 w 6248401"/>
              <a:gd name="connsiteY36" fmla="*/ 395097 h 5120967"/>
              <a:gd name="connsiteX37" fmla="*/ 3734711 w 6248401"/>
              <a:gd name="connsiteY37" fmla="*/ 395097 h 5120967"/>
              <a:gd name="connsiteX38" fmla="*/ 4357182 w 6248401"/>
              <a:gd name="connsiteY38" fmla="*/ 1471434 h 5120967"/>
              <a:gd name="connsiteX39" fmla="*/ 3734711 w 6248401"/>
              <a:gd name="connsiteY39" fmla="*/ 2546794 h 5120967"/>
              <a:gd name="connsiteX40" fmla="*/ 2491726 w 6248401"/>
              <a:gd name="connsiteY40" fmla="*/ 2546794 h 5120967"/>
              <a:gd name="connsiteX41" fmla="*/ 1871213 w 6248401"/>
              <a:gd name="connsiteY41" fmla="*/ 1471434 h 5120967"/>
              <a:gd name="connsiteX42" fmla="*/ 995175 w 6248401"/>
              <a:gd name="connsiteY42" fmla="*/ 0 h 5120967"/>
              <a:gd name="connsiteX43" fmla="*/ 1836205 w 6248401"/>
              <a:gd name="connsiteY43" fmla="*/ 0 h 5120967"/>
              <a:gd name="connsiteX44" fmla="*/ 2257383 w 6248401"/>
              <a:gd name="connsiteY44" fmla="*/ 728273 h 5120967"/>
              <a:gd name="connsiteX45" fmla="*/ 1836205 w 6248401"/>
              <a:gd name="connsiteY45" fmla="*/ 1455884 h 5120967"/>
              <a:gd name="connsiteX46" fmla="*/ 995175 w 6248401"/>
              <a:gd name="connsiteY46" fmla="*/ 1455884 h 5120967"/>
              <a:gd name="connsiteX47" fmla="*/ 575323 w 6248401"/>
              <a:gd name="connsiteY47" fmla="*/ 728273 h 512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248401" h="5120967">
                <a:moveTo>
                  <a:pt x="4387040" y="3669719"/>
                </a:moveTo>
                <a:lnTo>
                  <a:pt x="4957420" y="3669719"/>
                </a:lnTo>
                <a:lnTo>
                  <a:pt x="5243059" y="4163628"/>
                </a:lnTo>
                <a:lnTo>
                  <a:pt x="4957420" y="4657088"/>
                </a:lnTo>
                <a:lnTo>
                  <a:pt x="4387040" y="4657088"/>
                </a:lnTo>
                <a:lnTo>
                  <a:pt x="4102300" y="4163628"/>
                </a:lnTo>
                <a:close/>
                <a:moveTo>
                  <a:pt x="995175" y="3665082"/>
                </a:moveTo>
                <a:lnTo>
                  <a:pt x="1836205" y="3665082"/>
                </a:lnTo>
                <a:lnTo>
                  <a:pt x="2257383" y="4393356"/>
                </a:lnTo>
                <a:lnTo>
                  <a:pt x="1836205" y="5120967"/>
                </a:lnTo>
                <a:lnTo>
                  <a:pt x="995175" y="5120967"/>
                </a:lnTo>
                <a:lnTo>
                  <a:pt x="575323" y="4393355"/>
                </a:lnTo>
                <a:close/>
                <a:moveTo>
                  <a:pt x="2491726" y="2580143"/>
                </a:moveTo>
                <a:lnTo>
                  <a:pt x="3734711" y="2580143"/>
                </a:lnTo>
                <a:lnTo>
                  <a:pt x="4357182" y="3656481"/>
                </a:lnTo>
                <a:lnTo>
                  <a:pt x="3734711" y="4731842"/>
                </a:lnTo>
                <a:lnTo>
                  <a:pt x="2491726" y="4731842"/>
                </a:lnTo>
                <a:lnTo>
                  <a:pt x="1871213" y="3656481"/>
                </a:lnTo>
                <a:close/>
                <a:moveTo>
                  <a:pt x="615271" y="1496706"/>
                </a:moveTo>
                <a:lnTo>
                  <a:pt x="1847757" y="1496706"/>
                </a:lnTo>
                <a:lnTo>
                  <a:pt x="2464970" y="2563952"/>
                </a:lnTo>
                <a:lnTo>
                  <a:pt x="1847757" y="3630229"/>
                </a:lnTo>
                <a:lnTo>
                  <a:pt x="615271" y="3630229"/>
                </a:lnTo>
                <a:lnTo>
                  <a:pt x="0" y="2563952"/>
                </a:lnTo>
                <a:close/>
                <a:moveTo>
                  <a:pt x="4382945" y="1487619"/>
                </a:moveTo>
                <a:lnTo>
                  <a:pt x="5625930" y="1487619"/>
                </a:lnTo>
                <a:lnTo>
                  <a:pt x="6248401" y="2563957"/>
                </a:lnTo>
                <a:lnTo>
                  <a:pt x="5625930" y="3639317"/>
                </a:lnTo>
                <a:lnTo>
                  <a:pt x="4382945" y="3639317"/>
                </a:lnTo>
                <a:lnTo>
                  <a:pt x="3762433" y="2563957"/>
                </a:lnTo>
                <a:close/>
                <a:moveTo>
                  <a:pt x="4387040" y="472673"/>
                </a:moveTo>
                <a:lnTo>
                  <a:pt x="4957420" y="472673"/>
                </a:lnTo>
                <a:lnTo>
                  <a:pt x="5243059" y="966582"/>
                </a:lnTo>
                <a:lnTo>
                  <a:pt x="4957420" y="1460042"/>
                </a:lnTo>
                <a:lnTo>
                  <a:pt x="4387040" y="1460042"/>
                </a:lnTo>
                <a:lnTo>
                  <a:pt x="4102300" y="966582"/>
                </a:lnTo>
                <a:close/>
                <a:moveTo>
                  <a:pt x="2491726" y="395097"/>
                </a:moveTo>
                <a:lnTo>
                  <a:pt x="3734711" y="395097"/>
                </a:lnTo>
                <a:lnTo>
                  <a:pt x="4357182" y="1471434"/>
                </a:lnTo>
                <a:lnTo>
                  <a:pt x="3734711" y="2546794"/>
                </a:lnTo>
                <a:lnTo>
                  <a:pt x="2491726" y="2546794"/>
                </a:lnTo>
                <a:lnTo>
                  <a:pt x="1871213" y="1471434"/>
                </a:lnTo>
                <a:close/>
                <a:moveTo>
                  <a:pt x="995175" y="0"/>
                </a:moveTo>
                <a:lnTo>
                  <a:pt x="1836205" y="0"/>
                </a:lnTo>
                <a:lnTo>
                  <a:pt x="2257383" y="728273"/>
                </a:lnTo>
                <a:lnTo>
                  <a:pt x="1836205" y="1455884"/>
                </a:lnTo>
                <a:lnTo>
                  <a:pt x="995175" y="1455884"/>
                </a:lnTo>
                <a:lnTo>
                  <a:pt x="575323" y="7282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4C4A69-541D-E917-359B-C12BE608F6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38770" y="685802"/>
            <a:ext cx="5489972" cy="5486398"/>
          </a:xfrm>
          <a:custGeom>
            <a:avLst/>
            <a:gdLst>
              <a:gd name="connsiteX0" fmla="*/ 4145368 w 5489972"/>
              <a:gd name="connsiteY0" fmla="*/ 4141793 h 5486398"/>
              <a:gd name="connsiteX1" fmla="*/ 5169092 w 5489972"/>
              <a:gd name="connsiteY1" fmla="*/ 4141793 h 5486398"/>
              <a:gd name="connsiteX2" fmla="*/ 5169092 w 5489972"/>
              <a:gd name="connsiteY2" fmla="*/ 5165517 h 5486398"/>
              <a:gd name="connsiteX3" fmla="*/ 4145368 w 5489972"/>
              <a:gd name="connsiteY3" fmla="*/ 5165517 h 5486398"/>
              <a:gd name="connsiteX4" fmla="*/ 2763579 w 5489972"/>
              <a:gd name="connsiteY4" fmla="*/ 4141793 h 5486398"/>
              <a:gd name="connsiteX5" fmla="*/ 4108183 w 5489972"/>
              <a:gd name="connsiteY5" fmla="*/ 4141793 h 5486398"/>
              <a:gd name="connsiteX6" fmla="*/ 4108183 w 5489972"/>
              <a:gd name="connsiteY6" fmla="*/ 5486397 h 5486398"/>
              <a:gd name="connsiteX7" fmla="*/ 2763579 w 5489972"/>
              <a:gd name="connsiteY7" fmla="*/ 5486397 h 5486398"/>
              <a:gd name="connsiteX8" fmla="*/ 1381789 w 5489972"/>
              <a:gd name="connsiteY8" fmla="*/ 4141793 h 5486398"/>
              <a:gd name="connsiteX9" fmla="*/ 2726393 w 5489972"/>
              <a:gd name="connsiteY9" fmla="*/ 4141793 h 5486398"/>
              <a:gd name="connsiteX10" fmla="*/ 2726393 w 5489972"/>
              <a:gd name="connsiteY10" fmla="*/ 5486398 h 5486398"/>
              <a:gd name="connsiteX11" fmla="*/ 1381789 w 5489972"/>
              <a:gd name="connsiteY11" fmla="*/ 5486398 h 5486398"/>
              <a:gd name="connsiteX12" fmla="*/ 499033 w 5489972"/>
              <a:gd name="connsiteY12" fmla="*/ 4141793 h 5486398"/>
              <a:gd name="connsiteX13" fmla="*/ 1344604 w 5489972"/>
              <a:gd name="connsiteY13" fmla="*/ 4141793 h 5486398"/>
              <a:gd name="connsiteX14" fmla="*/ 1344604 w 5489972"/>
              <a:gd name="connsiteY14" fmla="*/ 4987365 h 5486398"/>
              <a:gd name="connsiteX15" fmla="*/ 499033 w 5489972"/>
              <a:gd name="connsiteY15" fmla="*/ 4987365 h 5486398"/>
              <a:gd name="connsiteX16" fmla="*/ 4145368 w 5489972"/>
              <a:gd name="connsiteY16" fmla="*/ 2761196 h 5486398"/>
              <a:gd name="connsiteX17" fmla="*/ 5489972 w 5489972"/>
              <a:gd name="connsiteY17" fmla="*/ 2761196 h 5486398"/>
              <a:gd name="connsiteX18" fmla="*/ 5489972 w 5489972"/>
              <a:gd name="connsiteY18" fmla="*/ 4105800 h 5486398"/>
              <a:gd name="connsiteX19" fmla="*/ 4145368 w 5489972"/>
              <a:gd name="connsiteY19" fmla="*/ 4105800 h 5486398"/>
              <a:gd name="connsiteX20" fmla="*/ 2763579 w 5489972"/>
              <a:gd name="connsiteY20" fmla="*/ 2761196 h 5486398"/>
              <a:gd name="connsiteX21" fmla="*/ 4108183 w 5489972"/>
              <a:gd name="connsiteY21" fmla="*/ 2761196 h 5486398"/>
              <a:gd name="connsiteX22" fmla="*/ 4108183 w 5489972"/>
              <a:gd name="connsiteY22" fmla="*/ 4105800 h 5486398"/>
              <a:gd name="connsiteX23" fmla="*/ 2763579 w 5489972"/>
              <a:gd name="connsiteY23" fmla="*/ 4105800 h 5486398"/>
              <a:gd name="connsiteX24" fmla="*/ 1381789 w 5489972"/>
              <a:gd name="connsiteY24" fmla="*/ 2761196 h 5486398"/>
              <a:gd name="connsiteX25" fmla="*/ 2726393 w 5489972"/>
              <a:gd name="connsiteY25" fmla="*/ 2761196 h 5486398"/>
              <a:gd name="connsiteX26" fmla="*/ 2726393 w 5489972"/>
              <a:gd name="connsiteY26" fmla="*/ 4105802 h 5486398"/>
              <a:gd name="connsiteX27" fmla="*/ 1381789 w 5489972"/>
              <a:gd name="connsiteY27" fmla="*/ 4105802 h 5486398"/>
              <a:gd name="connsiteX28" fmla="*/ 0 w 5489972"/>
              <a:gd name="connsiteY28" fmla="*/ 2761196 h 5486398"/>
              <a:gd name="connsiteX29" fmla="*/ 1344604 w 5489972"/>
              <a:gd name="connsiteY29" fmla="*/ 2761196 h 5486398"/>
              <a:gd name="connsiteX30" fmla="*/ 1344604 w 5489972"/>
              <a:gd name="connsiteY30" fmla="*/ 4105802 h 5486398"/>
              <a:gd name="connsiteX31" fmla="*/ 0 w 5489972"/>
              <a:gd name="connsiteY31" fmla="*/ 4105802 h 5486398"/>
              <a:gd name="connsiteX32" fmla="*/ 2763579 w 5489972"/>
              <a:gd name="connsiteY32" fmla="*/ 1380599 h 5486398"/>
              <a:gd name="connsiteX33" fmla="*/ 4108183 w 5489972"/>
              <a:gd name="connsiteY33" fmla="*/ 1380599 h 5486398"/>
              <a:gd name="connsiteX34" fmla="*/ 4108183 w 5489972"/>
              <a:gd name="connsiteY34" fmla="*/ 2725202 h 5486398"/>
              <a:gd name="connsiteX35" fmla="*/ 2763579 w 5489972"/>
              <a:gd name="connsiteY35" fmla="*/ 2725202 h 5486398"/>
              <a:gd name="connsiteX36" fmla="*/ 1381789 w 5489972"/>
              <a:gd name="connsiteY36" fmla="*/ 1380599 h 5486398"/>
              <a:gd name="connsiteX37" fmla="*/ 2726393 w 5489972"/>
              <a:gd name="connsiteY37" fmla="*/ 1380599 h 5486398"/>
              <a:gd name="connsiteX38" fmla="*/ 2726393 w 5489972"/>
              <a:gd name="connsiteY38" fmla="*/ 2725202 h 5486398"/>
              <a:gd name="connsiteX39" fmla="*/ 1381789 w 5489972"/>
              <a:gd name="connsiteY39" fmla="*/ 2725202 h 5486398"/>
              <a:gd name="connsiteX40" fmla="*/ 4145368 w 5489972"/>
              <a:gd name="connsiteY40" fmla="*/ 1380598 h 5486398"/>
              <a:gd name="connsiteX41" fmla="*/ 5489972 w 5489972"/>
              <a:gd name="connsiteY41" fmla="*/ 1380598 h 5486398"/>
              <a:gd name="connsiteX42" fmla="*/ 5489972 w 5489972"/>
              <a:gd name="connsiteY42" fmla="*/ 2725202 h 5486398"/>
              <a:gd name="connsiteX43" fmla="*/ 4145368 w 5489972"/>
              <a:gd name="connsiteY43" fmla="*/ 2725202 h 5486398"/>
              <a:gd name="connsiteX44" fmla="*/ 0 w 5489972"/>
              <a:gd name="connsiteY44" fmla="*/ 1380598 h 5486398"/>
              <a:gd name="connsiteX45" fmla="*/ 1344604 w 5489972"/>
              <a:gd name="connsiteY45" fmla="*/ 1380598 h 5486398"/>
              <a:gd name="connsiteX46" fmla="*/ 1344604 w 5489972"/>
              <a:gd name="connsiteY46" fmla="*/ 2725202 h 5486398"/>
              <a:gd name="connsiteX47" fmla="*/ 0 w 5489972"/>
              <a:gd name="connsiteY47" fmla="*/ 2725202 h 5486398"/>
              <a:gd name="connsiteX48" fmla="*/ 4145368 w 5489972"/>
              <a:gd name="connsiteY48" fmla="*/ 585682 h 5486398"/>
              <a:gd name="connsiteX49" fmla="*/ 4904288 w 5489972"/>
              <a:gd name="connsiteY49" fmla="*/ 585682 h 5486398"/>
              <a:gd name="connsiteX50" fmla="*/ 4904288 w 5489972"/>
              <a:gd name="connsiteY50" fmla="*/ 1344602 h 5486398"/>
              <a:gd name="connsiteX51" fmla="*/ 4145368 w 5489972"/>
              <a:gd name="connsiteY51" fmla="*/ 1344602 h 5486398"/>
              <a:gd name="connsiteX52" fmla="*/ 382058 w 5489972"/>
              <a:gd name="connsiteY52" fmla="*/ 382058 h 5486398"/>
              <a:gd name="connsiteX53" fmla="*/ 1344603 w 5489972"/>
              <a:gd name="connsiteY53" fmla="*/ 382058 h 5486398"/>
              <a:gd name="connsiteX54" fmla="*/ 1344603 w 5489972"/>
              <a:gd name="connsiteY54" fmla="*/ 1344603 h 5486398"/>
              <a:gd name="connsiteX55" fmla="*/ 382058 w 5489972"/>
              <a:gd name="connsiteY55" fmla="*/ 1344603 h 5486398"/>
              <a:gd name="connsiteX56" fmla="*/ 2763579 w 5489972"/>
              <a:gd name="connsiteY56" fmla="*/ 0 h 5486398"/>
              <a:gd name="connsiteX57" fmla="*/ 4108183 w 5489972"/>
              <a:gd name="connsiteY57" fmla="*/ 0 h 5486398"/>
              <a:gd name="connsiteX58" fmla="*/ 4108183 w 5489972"/>
              <a:gd name="connsiteY58" fmla="*/ 1344605 h 5486398"/>
              <a:gd name="connsiteX59" fmla="*/ 2763579 w 5489972"/>
              <a:gd name="connsiteY59" fmla="*/ 1344605 h 5486398"/>
              <a:gd name="connsiteX60" fmla="*/ 1381789 w 5489972"/>
              <a:gd name="connsiteY60" fmla="*/ 0 h 5486398"/>
              <a:gd name="connsiteX61" fmla="*/ 2726393 w 5489972"/>
              <a:gd name="connsiteY61" fmla="*/ 0 h 5486398"/>
              <a:gd name="connsiteX62" fmla="*/ 2726393 w 5489972"/>
              <a:gd name="connsiteY62" fmla="*/ 1344605 h 5486398"/>
              <a:gd name="connsiteX63" fmla="*/ 1381789 w 5489972"/>
              <a:gd name="connsiteY63" fmla="*/ 1344605 h 548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489972" h="5486398">
                <a:moveTo>
                  <a:pt x="4145368" y="4141793"/>
                </a:moveTo>
                <a:lnTo>
                  <a:pt x="5169092" y="4141793"/>
                </a:lnTo>
                <a:lnTo>
                  <a:pt x="5169092" y="5165517"/>
                </a:lnTo>
                <a:lnTo>
                  <a:pt x="4145368" y="5165517"/>
                </a:lnTo>
                <a:close/>
                <a:moveTo>
                  <a:pt x="2763579" y="4141793"/>
                </a:moveTo>
                <a:lnTo>
                  <a:pt x="4108183" y="4141793"/>
                </a:lnTo>
                <a:lnTo>
                  <a:pt x="4108183" y="5486397"/>
                </a:lnTo>
                <a:lnTo>
                  <a:pt x="2763579" y="5486397"/>
                </a:lnTo>
                <a:close/>
                <a:moveTo>
                  <a:pt x="1381789" y="4141793"/>
                </a:moveTo>
                <a:lnTo>
                  <a:pt x="2726393" y="4141793"/>
                </a:lnTo>
                <a:lnTo>
                  <a:pt x="2726393" y="5486398"/>
                </a:lnTo>
                <a:lnTo>
                  <a:pt x="1381789" y="5486398"/>
                </a:lnTo>
                <a:close/>
                <a:moveTo>
                  <a:pt x="499033" y="4141793"/>
                </a:moveTo>
                <a:lnTo>
                  <a:pt x="1344604" y="4141793"/>
                </a:lnTo>
                <a:lnTo>
                  <a:pt x="1344604" y="4987365"/>
                </a:lnTo>
                <a:lnTo>
                  <a:pt x="499033" y="4987365"/>
                </a:lnTo>
                <a:close/>
                <a:moveTo>
                  <a:pt x="4145368" y="2761196"/>
                </a:moveTo>
                <a:lnTo>
                  <a:pt x="5489972" y="2761196"/>
                </a:lnTo>
                <a:lnTo>
                  <a:pt x="5489972" y="4105800"/>
                </a:lnTo>
                <a:lnTo>
                  <a:pt x="4145368" y="4105800"/>
                </a:lnTo>
                <a:close/>
                <a:moveTo>
                  <a:pt x="2763579" y="2761196"/>
                </a:moveTo>
                <a:lnTo>
                  <a:pt x="4108183" y="2761196"/>
                </a:lnTo>
                <a:lnTo>
                  <a:pt x="4108183" y="4105800"/>
                </a:lnTo>
                <a:lnTo>
                  <a:pt x="2763579" y="4105800"/>
                </a:lnTo>
                <a:close/>
                <a:moveTo>
                  <a:pt x="1381789" y="2761196"/>
                </a:moveTo>
                <a:lnTo>
                  <a:pt x="2726393" y="2761196"/>
                </a:lnTo>
                <a:lnTo>
                  <a:pt x="2726393" y="4105802"/>
                </a:lnTo>
                <a:lnTo>
                  <a:pt x="1381789" y="4105802"/>
                </a:lnTo>
                <a:close/>
                <a:moveTo>
                  <a:pt x="0" y="2761196"/>
                </a:moveTo>
                <a:lnTo>
                  <a:pt x="1344604" y="2761196"/>
                </a:lnTo>
                <a:lnTo>
                  <a:pt x="1344604" y="4105802"/>
                </a:lnTo>
                <a:lnTo>
                  <a:pt x="0" y="4105802"/>
                </a:lnTo>
                <a:close/>
                <a:moveTo>
                  <a:pt x="2763579" y="1380599"/>
                </a:moveTo>
                <a:lnTo>
                  <a:pt x="4108183" y="1380599"/>
                </a:lnTo>
                <a:lnTo>
                  <a:pt x="4108183" y="2725202"/>
                </a:lnTo>
                <a:lnTo>
                  <a:pt x="2763579" y="2725202"/>
                </a:lnTo>
                <a:close/>
                <a:moveTo>
                  <a:pt x="1381789" y="1380599"/>
                </a:moveTo>
                <a:lnTo>
                  <a:pt x="2726393" y="1380599"/>
                </a:lnTo>
                <a:lnTo>
                  <a:pt x="2726393" y="2725202"/>
                </a:lnTo>
                <a:lnTo>
                  <a:pt x="1381789" y="2725202"/>
                </a:lnTo>
                <a:close/>
                <a:moveTo>
                  <a:pt x="4145368" y="1380598"/>
                </a:moveTo>
                <a:lnTo>
                  <a:pt x="5489972" y="1380598"/>
                </a:lnTo>
                <a:lnTo>
                  <a:pt x="5489972" y="2725202"/>
                </a:lnTo>
                <a:lnTo>
                  <a:pt x="4145368" y="2725202"/>
                </a:lnTo>
                <a:close/>
                <a:moveTo>
                  <a:pt x="0" y="1380598"/>
                </a:moveTo>
                <a:lnTo>
                  <a:pt x="1344604" y="1380598"/>
                </a:lnTo>
                <a:lnTo>
                  <a:pt x="1344604" y="2725202"/>
                </a:lnTo>
                <a:lnTo>
                  <a:pt x="0" y="2725202"/>
                </a:lnTo>
                <a:close/>
                <a:moveTo>
                  <a:pt x="4145368" y="585682"/>
                </a:moveTo>
                <a:lnTo>
                  <a:pt x="4904288" y="585682"/>
                </a:lnTo>
                <a:lnTo>
                  <a:pt x="4904288" y="1344602"/>
                </a:lnTo>
                <a:lnTo>
                  <a:pt x="4145368" y="1344602"/>
                </a:lnTo>
                <a:close/>
                <a:moveTo>
                  <a:pt x="382058" y="382058"/>
                </a:moveTo>
                <a:lnTo>
                  <a:pt x="1344603" y="382058"/>
                </a:lnTo>
                <a:lnTo>
                  <a:pt x="1344603" y="1344603"/>
                </a:lnTo>
                <a:lnTo>
                  <a:pt x="382058" y="1344603"/>
                </a:lnTo>
                <a:close/>
                <a:moveTo>
                  <a:pt x="2763579" y="0"/>
                </a:moveTo>
                <a:lnTo>
                  <a:pt x="4108183" y="0"/>
                </a:lnTo>
                <a:lnTo>
                  <a:pt x="4108183" y="1344605"/>
                </a:lnTo>
                <a:lnTo>
                  <a:pt x="2763579" y="1344605"/>
                </a:lnTo>
                <a:close/>
                <a:moveTo>
                  <a:pt x="1381789" y="0"/>
                </a:moveTo>
                <a:lnTo>
                  <a:pt x="2726393" y="0"/>
                </a:lnTo>
                <a:lnTo>
                  <a:pt x="2726393" y="1344605"/>
                </a:lnTo>
                <a:lnTo>
                  <a:pt x="1381789" y="134460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725486-4E0C-5D99-AC68-97AA0CE32F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8566" y="0"/>
            <a:ext cx="7403434" cy="6858000"/>
          </a:xfrm>
          <a:custGeom>
            <a:avLst/>
            <a:gdLst>
              <a:gd name="connsiteX0" fmla="*/ 0 w 7403434"/>
              <a:gd name="connsiteY0" fmla="*/ 0 h 6858000"/>
              <a:gd name="connsiteX1" fmla="*/ 6244381 w 7403434"/>
              <a:gd name="connsiteY1" fmla="*/ 0 h 6858000"/>
              <a:gd name="connsiteX2" fmla="*/ 7403434 w 7403434"/>
              <a:gd name="connsiteY2" fmla="*/ 1148305 h 6858000"/>
              <a:gd name="connsiteX3" fmla="*/ 7403434 w 7403434"/>
              <a:gd name="connsiteY3" fmla="*/ 5709695 h 6858000"/>
              <a:gd name="connsiteX4" fmla="*/ 6244381 w 7403434"/>
              <a:gd name="connsiteY4" fmla="*/ 6858000 h 6858000"/>
              <a:gd name="connsiteX5" fmla="*/ 0 w 7403434"/>
              <a:gd name="connsiteY5" fmla="*/ 6858000 h 6858000"/>
              <a:gd name="connsiteX6" fmla="*/ 3461095 w 7403434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3434" h="6858000">
                <a:moveTo>
                  <a:pt x="0" y="0"/>
                </a:moveTo>
                <a:lnTo>
                  <a:pt x="6244381" y="0"/>
                </a:lnTo>
                <a:lnTo>
                  <a:pt x="7403434" y="1148305"/>
                </a:lnTo>
                <a:lnTo>
                  <a:pt x="7403434" y="5709695"/>
                </a:lnTo>
                <a:lnTo>
                  <a:pt x="6244381" y="6858000"/>
                </a:lnTo>
                <a:lnTo>
                  <a:pt x="0" y="6858000"/>
                </a:lnTo>
                <a:lnTo>
                  <a:pt x="3461095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19AC66-2E5C-9D63-79BB-B3263723E6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91200" y="0"/>
            <a:ext cx="6400800" cy="6858000"/>
          </a:xfrm>
          <a:custGeom>
            <a:avLst/>
            <a:gdLst>
              <a:gd name="connsiteX0" fmla="*/ 5931211 w 6400800"/>
              <a:gd name="connsiteY0" fmla="*/ 3590943 h 6858000"/>
              <a:gd name="connsiteX1" fmla="*/ 6400800 w 6400800"/>
              <a:gd name="connsiteY1" fmla="*/ 4060532 h 6858000"/>
              <a:gd name="connsiteX2" fmla="*/ 6400800 w 6400800"/>
              <a:gd name="connsiteY2" fmla="*/ 6858000 h 6858000"/>
              <a:gd name="connsiteX3" fmla="*/ 5020028 w 6400800"/>
              <a:gd name="connsiteY3" fmla="*/ 6858000 h 6858000"/>
              <a:gd name="connsiteX4" fmla="*/ 3842091 w 6400800"/>
              <a:gd name="connsiteY4" fmla="*/ 5680063 h 6858000"/>
              <a:gd name="connsiteX5" fmla="*/ 6400800 w 6400800"/>
              <a:gd name="connsiteY5" fmla="*/ 3056465 h 6858000"/>
              <a:gd name="connsiteX6" fmla="*/ 6400800 w 6400800"/>
              <a:gd name="connsiteY6" fmla="*/ 3801535 h 6858000"/>
              <a:gd name="connsiteX7" fmla="*/ 6028265 w 6400800"/>
              <a:gd name="connsiteY7" fmla="*/ 3429000 h 6858000"/>
              <a:gd name="connsiteX8" fmla="*/ 2929465 w 6400800"/>
              <a:gd name="connsiteY8" fmla="*/ 499533 h 6858000"/>
              <a:gd name="connsiteX9" fmla="*/ 5858932 w 6400800"/>
              <a:gd name="connsiteY9" fmla="*/ 3429000 h 6858000"/>
              <a:gd name="connsiteX10" fmla="*/ 2929465 w 6400800"/>
              <a:gd name="connsiteY10" fmla="*/ 6358467 h 6858000"/>
              <a:gd name="connsiteX11" fmla="*/ 0 w 6400800"/>
              <a:gd name="connsiteY11" fmla="*/ 3429000 h 6858000"/>
              <a:gd name="connsiteX12" fmla="*/ 5041212 w 6400800"/>
              <a:gd name="connsiteY12" fmla="*/ 0 h 6858000"/>
              <a:gd name="connsiteX13" fmla="*/ 6400800 w 6400800"/>
              <a:gd name="connsiteY13" fmla="*/ 0 h 6858000"/>
              <a:gd name="connsiteX14" fmla="*/ 6400800 w 6400800"/>
              <a:gd name="connsiteY14" fmla="*/ 2818652 h 6858000"/>
              <a:gd name="connsiteX15" fmla="*/ 5931211 w 6400800"/>
              <a:gd name="connsiteY15" fmla="*/ 3288241 h 6858000"/>
              <a:gd name="connsiteX16" fmla="*/ 3842091 w 6400800"/>
              <a:gd name="connsiteY16" fmla="*/ 1199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00800" h="6858000">
                <a:moveTo>
                  <a:pt x="5931211" y="3590943"/>
                </a:moveTo>
                <a:lnTo>
                  <a:pt x="6400800" y="4060532"/>
                </a:lnTo>
                <a:lnTo>
                  <a:pt x="6400800" y="6858000"/>
                </a:lnTo>
                <a:lnTo>
                  <a:pt x="5020028" y="6858000"/>
                </a:lnTo>
                <a:lnTo>
                  <a:pt x="3842091" y="5680063"/>
                </a:lnTo>
                <a:close/>
                <a:moveTo>
                  <a:pt x="6400800" y="3056465"/>
                </a:moveTo>
                <a:lnTo>
                  <a:pt x="6400800" y="3801535"/>
                </a:lnTo>
                <a:lnTo>
                  <a:pt x="6028265" y="3429000"/>
                </a:lnTo>
                <a:close/>
                <a:moveTo>
                  <a:pt x="2929465" y="499533"/>
                </a:moveTo>
                <a:lnTo>
                  <a:pt x="5858932" y="3429000"/>
                </a:lnTo>
                <a:lnTo>
                  <a:pt x="2929465" y="6358467"/>
                </a:lnTo>
                <a:lnTo>
                  <a:pt x="0" y="3429000"/>
                </a:lnTo>
                <a:close/>
                <a:moveTo>
                  <a:pt x="5041212" y="0"/>
                </a:moveTo>
                <a:lnTo>
                  <a:pt x="6400800" y="0"/>
                </a:lnTo>
                <a:lnTo>
                  <a:pt x="6400800" y="2818652"/>
                </a:lnTo>
                <a:lnTo>
                  <a:pt x="5931211" y="3288241"/>
                </a:lnTo>
                <a:lnTo>
                  <a:pt x="3842091" y="11991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BE2C8B-86FA-2D94-3D37-6DFEDF2F6E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400802" cy="6858000"/>
          </a:xfrm>
          <a:custGeom>
            <a:avLst/>
            <a:gdLst>
              <a:gd name="connsiteX0" fmla="*/ 444814 w 6400802"/>
              <a:gd name="connsiteY0" fmla="*/ 3590943 h 6858000"/>
              <a:gd name="connsiteX1" fmla="*/ 2533934 w 6400802"/>
              <a:gd name="connsiteY1" fmla="*/ 5680063 h 6858000"/>
              <a:gd name="connsiteX2" fmla="*/ 1355997 w 6400802"/>
              <a:gd name="connsiteY2" fmla="*/ 6858000 h 6858000"/>
              <a:gd name="connsiteX3" fmla="*/ 0 w 6400802"/>
              <a:gd name="connsiteY3" fmla="*/ 6858000 h 6858000"/>
              <a:gd name="connsiteX4" fmla="*/ 0 w 6400802"/>
              <a:gd name="connsiteY4" fmla="*/ 4035757 h 6858000"/>
              <a:gd name="connsiteX5" fmla="*/ 0 w 6400802"/>
              <a:gd name="connsiteY5" fmla="*/ 3056465 h 6858000"/>
              <a:gd name="connsiteX6" fmla="*/ 372535 w 6400802"/>
              <a:gd name="connsiteY6" fmla="*/ 3429000 h 6858000"/>
              <a:gd name="connsiteX7" fmla="*/ 0 w 6400802"/>
              <a:gd name="connsiteY7" fmla="*/ 3801535 h 6858000"/>
              <a:gd name="connsiteX8" fmla="*/ 3471335 w 6400802"/>
              <a:gd name="connsiteY8" fmla="*/ 499533 h 6858000"/>
              <a:gd name="connsiteX9" fmla="*/ 6400802 w 6400802"/>
              <a:gd name="connsiteY9" fmla="*/ 3429000 h 6858000"/>
              <a:gd name="connsiteX10" fmla="*/ 3471335 w 6400802"/>
              <a:gd name="connsiteY10" fmla="*/ 6358467 h 6858000"/>
              <a:gd name="connsiteX11" fmla="*/ 541868 w 6400802"/>
              <a:gd name="connsiteY11" fmla="*/ 3429000 h 6858000"/>
              <a:gd name="connsiteX12" fmla="*/ 0 w 6400802"/>
              <a:gd name="connsiteY12" fmla="*/ 0 h 6858000"/>
              <a:gd name="connsiteX13" fmla="*/ 1334813 w 6400802"/>
              <a:gd name="connsiteY13" fmla="*/ 0 h 6858000"/>
              <a:gd name="connsiteX14" fmla="*/ 2533934 w 6400802"/>
              <a:gd name="connsiteY14" fmla="*/ 1199121 h 6858000"/>
              <a:gd name="connsiteX15" fmla="*/ 444814 w 6400802"/>
              <a:gd name="connsiteY15" fmla="*/ 3288241 h 6858000"/>
              <a:gd name="connsiteX16" fmla="*/ 0 w 6400802"/>
              <a:gd name="connsiteY16" fmla="*/ 28434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00802" h="6858000">
                <a:moveTo>
                  <a:pt x="444814" y="3590943"/>
                </a:moveTo>
                <a:lnTo>
                  <a:pt x="2533934" y="5680063"/>
                </a:lnTo>
                <a:lnTo>
                  <a:pt x="1355997" y="6858000"/>
                </a:lnTo>
                <a:lnTo>
                  <a:pt x="0" y="6858000"/>
                </a:lnTo>
                <a:lnTo>
                  <a:pt x="0" y="4035757"/>
                </a:lnTo>
                <a:close/>
                <a:moveTo>
                  <a:pt x="0" y="3056465"/>
                </a:moveTo>
                <a:lnTo>
                  <a:pt x="372535" y="3429000"/>
                </a:lnTo>
                <a:lnTo>
                  <a:pt x="0" y="3801535"/>
                </a:lnTo>
                <a:close/>
                <a:moveTo>
                  <a:pt x="3471335" y="499533"/>
                </a:moveTo>
                <a:lnTo>
                  <a:pt x="6400802" y="3429000"/>
                </a:lnTo>
                <a:lnTo>
                  <a:pt x="3471335" y="6358467"/>
                </a:lnTo>
                <a:lnTo>
                  <a:pt x="541868" y="3429000"/>
                </a:lnTo>
                <a:close/>
                <a:moveTo>
                  <a:pt x="0" y="0"/>
                </a:moveTo>
                <a:lnTo>
                  <a:pt x="1334813" y="0"/>
                </a:lnTo>
                <a:lnTo>
                  <a:pt x="2533934" y="1199121"/>
                </a:lnTo>
                <a:lnTo>
                  <a:pt x="444814" y="3288241"/>
                </a:lnTo>
                <a:lnTo>
                  <a:pt x="0" y="284342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B75B41-E058-FD8F-E2E6-C40A68B676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764408"/>
            <a:ext cx="12192000" cy="3016385"/>
          </a:xfrm>
          <a:custGeom>
            <a:avLst/>
            <a:gdLst>
              <a:gd name="connsiteX0" fmla="*/ 0 w 12192000"/>
              <a:gd name="connsiteY0" fmla="*/ 0 h 3016385"/>
              <a:gd name="connsiteX1" fmla="*/ 12192000 w 12192000"/>
              <a:gd name="connsiteY1" fmla="*/ 0 h 3016385"/>
              <a:gd name="connsiteX2" fmla="*/ 12192000 w 12192000"/>
              <a:gd name="connsiteY2" fmla="*/ 3016385 h 3016385"/>
              <a:gd name="connsiteX3" fmla="*/ 0 w 12192000"/>
              <a:gd name="connsiteY3" fmla="*/ 3016385 h 301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16385">
                <a:moveTo>
                  <a:pt x="0" y="0"/>
                </a:moveTo>
                <a:lnTo>
                  <a:pt x="12192000" y="0"/>
                </a:lnTo>
                <a:lnTo>
                  <a:pt x="12192000" y="3016385"/>
                </a:lnTo>
                <a:lnTo>
                  <a:pt x="0" y="301638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33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444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0"/>
            <a:ext cx="533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663D30-6C31-9730-C58C-4907F15BB7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77952" y="218960"/>
            <a:ext cx="4693186" cy="6420080"/>
          </a:xfrm>
          <a:custGeom>
            <a:avLst/>
            <a:gdLst>
              <a:gd name="connsiteX0" fmla="*/ 1486005 w 4693186"/>
              <a:gd name="connsiteY0" fmla="*/ 3459505 h 6420080"/>
              <a:gd name="connsiteX1" fmla="*/ 1759419 w 4693186"/>
              <a:gd name="connsiteY1" fmla="*/ 3572756 h 6420080"/>
              <a:gd name="connsiteX2" fmla="*/ 2853041 w 4693186"/>
              <a:gd name="connsiteY2" fmla="*/ 4666378 h 6420080"/>
              <a:gd name="connsiteX3" fmla="*/ 2853041 w 4693186"/>
              <a:gd name="connsiteY3" fmla="*/ 5213207 h 6420080"/>
              <a:gd name="connsiteX4" fmla="*/ 1759419 w 4693186"/>
              <a:gd name="connsiteY4" fmla="*/ 6306829 h 6420080"/>
              <a:gd name="connsiteX5" fmla="*/ 1212591 w 4693186"/>
              <a:gd name="connsiteY5" fmla="*/ 6306829 h 6420080"/>
              <a:gd name="connsiteX6" fmla="*/ 118968 w 4693186"/>
              <a:gd name="connsiteY6" fmla="*/ 5213206 h 6420080"/>
              <a:gd name="connsiteX7" fmla="*/ 118969 w 4693186"/>
              <a:gd name="connsiteY7" fmla="*/ 4666378 h 6420080"/>
              <a:gd name="connsiteX8" fmla="*/ 1212591 w 4693186"/>
              <a:gd name="connsiteY8" fmla="*/ 3572756 h 6420080"/>
              <a:gd name="connsiteX9" fmla="*/ 1486005 w 4693186"/>
              <a:gd name="connsiteY9" fmla="*/ 3459505 h 6420080"/>
              <a:gd name="connsiteX10" fmla="*/ 3212899 w 4693186"/>
              <a:gd name="connsiteY10" fmla="*/ 1732609 h 6420080"/>
              <a:gd name="connsiteX11" fmla="*/ 3486313 w 4693186"/>
              <a:gd name="connsiteY11" fmla="*/ 1845862 h 6420080"/>
              <a:gd name="connsiteX12" fmla="*/ 4579934 w 4693186"/>
              <a:gd name="connsiteY12" fmla="*/ 2939484 h 6420080"/>
              <a:gd name="connsiteX13" fmla="*/ 4579934 w 4693186"/>
              <a:gd name="connsiteY13" fmla="*/ 3486312 h 6420080"/>
              <a:gd name="connsiteX14" fmla="*/ 3486312 w 4693186"/>
              <a:gd name="connsiteY14" fmla="*/ 4579935 h 6420080"/>
              <a:gd name="connsiteX15" fmla="*/ 2939483 w 4693186"/>
              <a:gd name="connsiteY15" fmla="*/ 4579935 h 6420080"/>
              <a:gd name="connsiteX16" fmla="*/ 1845861 w 4693186"/>
              <a:gd name="connsiteY16" fmla="*/ 3486313 h 6420080"/>
              <a:gd name="connsiteX17" fmla="*/ 1845862 w 4693186"/>
              <a:gd name="connsiteY17" fmla="*/ 2939485 h 6420080"/>
              <a:gd name="connsiteX18" fmla="*/ 2939484 w 4693186"/>
              <a:gd name="connsiteY18" fmla="*/ 1845862 h 6420080"/>
              <a:gd name="connsiteX19" fmla="*/ 3212899 w 4693186"/>
              <a:gd name="connsiteY19" fmla="*/ 1732609 h 6420080"/>
              <a:gd name="connsiteX20" fmla="*/ 1480290 w 4693186"/>
              <a:gd name="connsiteY20" fmla="*/ 0 h 6420080"/>
              <a:gd name="connsiteX21" fmla="*/ 1753703 w 4693186"/>
              <a:gd name="connsiteY21" fmla="*/ 113253 h 6420080"/>
              <a:gd name="connsiteX22" fmla="*/ 2847325 w 4693186"/>
              <a:gd name="connsiteY22" fmla="*/ 1206875 h 6420080"/>
              <a:gd name="connsiteX23" fmla="*/ 2847325 w 4693186"/>
              <a:gd name="connsiteY23" fmla="*/ 1753703 h 6420080"/>
              <a:gd name="connsiteX24" fmla="*/ 1753703 w 4693186"/>
              <a:gd name="connsiteY24" fmla="*/ 2847326 h 6420080"/>
              <a:gd name="connsiteX25" fmla="*/ 1206875 w 4693186"/>
              <a:gd name="connsiteY25" fmla="*/ 2847326 h 6420080"/>
              <a:gd name="connsiteX26" fmla="*/ 113253 w 4693186"/>
              <a:gd name="connsiteY26" fmla="*/ 1753704 h 6420080"/>
              <a:gd name="connsiteX27" fmla="*/ 113253 w 4693186"/>
              <a:gd name="connsiteY27" fmla="*/ 1206875 h 6420080"/>
              <a:gd name="connsiteX28" fmla="*/ 1206875 w 4693186"/>
              <a:gd name="connsiteY28" fmla="*/ 113253 h 6420080"/>
              <a:gd name="connsiteX29" fmla="*/ 1480290 w 4693186"/>
              <a:gd name="connsiteY29" fmla="*/ 0 h 64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93186" h="6420080">
                <a:moveTo>
                  <a:pt x="1486005" y="3459505"/>
                </a:moveTo>
                <a:cubicBezTo>
                  <a:pt x="1584961" y="3459504"/>
                  <a:pt x="1683918" y="3497255"/>
                  <a:pt x="1759419" y="3572756"/>
                </a:cubicBezTo>
                <a:lnTo>
                  <a:pt x="2853041" y="4666378"/>
                </a:lnTo>
                <a:cubicBezTo>
                  <a:pt x="3004043" y="4817380"/>
                  <a:pt x="3004043" y="5062203"/>
                  <a:pt x="2853041" y="5213207"/>
                </a:cubicBezTo>
                <a:lnTo>
                  <a:pt x="1759419" y="6306829"/>
                </a:lnTo>
                <a:cubicBezTo>
                  <a:pt x="1608416" y="6457831"/>
                  <a:pt x="1363594" y="6457831"/>
                  <a:pt x="1212591" y="6306829"/>
                </a:cubicBezTo>
                <a:lnTo>
                  <a:pt x="118968" y="5213206"/>
                </a:lnTo>
                <a:cubicBezTo>
                  <a:pt x="-32034" y="5062203"/>
                  <a:pt x="-32034" y="4817380"/>
                  <a:pt x="118969" y="4666378"/>
                </a:cubicBezTo>
                <a:lnTo>
                  <a:pt x="1212591" y="3572756"/>
                </a:lnTo>
                <a:cubicBezTo>
                  <a:pt x="1288092" y="3497255"/>
                  <a:pt x="1387048" y="3459505"/>
                  <a:pt x="1486005" y="3459505"/>
                </a:cubicBezTo>
                <a:close/>
                <a:moveTo>
                  <a:pt x="3212899" y="1732609"/>
                </a:moveTo>
                <a:cubicBezTo>
                  <a:pt x="3311855" y="1732610"/>
                  <a:pt x="3410812" y="1770361"/>
                  <a:pt x="3486313" y="1845862"/>
                </a:cubicBezTo>
                <a:lnTo>
                  <a:pt x="4579934" y="2939484"/>
                </a:lnTo>
                <a:cubicBezTo>
                  <a:pt x="4730937" y="3090486"/>
                  <a:pt x="4730937" y="3335309"/>
                  <a:pt x="4579934" y="3486312"/>
                </a:cubicBezTo>
                <a:lnTo>
                  <a:pt x="3486312" y="4579935"/>
                </a:lnTo>
                <a:cubicBezTo>
                  <a:pt x="3335309" y="4730937"/>
                  <a:pt x="3090486" y="4730937"/>
                  <a:pt x="2939483" y="4579935"/>
                </a:cubicBezTo>
                <a:lnTo>
                  <a:pt x="1845861" y="3486313"/>
                </a:lnTo>
                <a:cubicBezTo>
                  <a:pt x="1694859" y="3335310"/>
                  <a:pt x="1694859" y="3090487"/>
                  <a:pt x="1845862" y="2939485"/>
                </a:cubicBezTo>
                <a:lnTo>
                  <a:pt x="2939484" y="1845862"/>
                </a:lnTo>
                <a:cubicBezTo>
                  <a:pt x="3014985" y="1770360"/>
                  <a:pt x="3113941" y="1732610"/>
                  <a:pt x="3212899" y="1732609"/>
                </a:cubicBezTo>
                <a:close/>
                <a:moveTo>
                  <a:pt x="1480290" y="0"/>
                </a:moveTo>
                <a:cubicBezTo>
                  <a:pt x="1579246" y="1"/>
                  <a:pt x="1678203" y="37752"/>
                  <a:pt x="1753703" y="113253"/>
                </a:cubicBezTo>
                <a:lnTo>
                  <a:pt x="2847325" y="1206875"/>
                </a:lnTo>
                <a:cubicBezTo>
                  <a:pt x="2998328" y="1357877"/>
                  <a:pt x="2998328" y="1602700"/>
                  <a:pt x="2847325" y="1753703"/>
                </a:cubicBezTo>
                <a:lnTo>
                  <a:pt x="1753703" y="2847326"/>
                </a:lnTo>
                <a:cubicBezTo>
                  <a:pt x="1602700" y="2998328"/>
                  <a:pt x="1357877" y="2998328"/>
                  <a:pt x="1206875" y="2847326"/>
                </a:cubicBezTo>
                <a:lnTo>
                  <a:pt x="113253" y="1753704"/>
                </a:lnTo>
                <a:cubicBezTo>
                  <a:pt x="-37750" y="1602701"/>
                  <a:pt x="-37750" y="1357878"/>
                  <a:pt x="113253" y="1206875"/>
                </a:cubicBezTo>
                <a:lnTo>
                  <a:pt x="1206875" y="113253"/>
                </a:lnTo>
                <a:cubicBezTo>
                  <a:pt x="1282377" y="37751"/>
                  <a:pt x="1381333" y="1"/>
                  <a:pt x="148029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DD4E2A-89E6-6D7A-5AD0-95A42E03B2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1685" y="218960"/>
            <a:ext cx="4693186" cy="6420080"/>
          </a:xfrm>
          <a:custGeom>
            <a:avLst/>
            <a:gdLst>
              <a:gd name="connsiteX0" fmla="*/ 3207183 w 4693186"/>
              <a:gd name="connsiteY0" fmla="*/ 3459504 h 6420080"/>
              <a:gd name="connsiteX1" fmla="*/ 3480597 w 4693186"/>
              <a:gd name="connsiteY1" fmla="*/ 3572756 h 6420080"/>
              <a:gd name="connsiteX2" fmla="*/ 4574219 w 4693186"/>
              <a:gd name="connsiteY2" fmla="*/ 4666378 h 6420080"/>
              <a:gd name="connsiteX3" fmla="*/ 4574219 w 4693186"/>
              <a:gd name="connsiteY3" fmla="*/ 5213206 h 6420080"/>
              <a:gd name="connsiteX4" fmla="*/ 3480597 w 4693186"/>
              <a:gd name="connsiteY4" fmla="*/ 6306828 h 6420080"/>
              <a:gd name="connsiteX5" fmla="*/ 2933769 w 4693186"/>
              <a:gd name="connsiteY5" fmla="*/ 6306828 h 6420080"/>
              <a:gd name="connsiteX6" fmla="*/ 1840147 w 4693186"/>
              <a:gd name="connsiteY6" fmla="*/ 5213206 h 6420080"/>
              <a:gd name="connsiteX7" fmla="*/ 1840147 w 4693186"/>
              <a:gd name="connsiteY7" fmla="*/ 4666378 h 6420080"/>
              <a:gd name="connsiteX8" fmla="*/ 2933769 w 4693186"/>
              <a:gd name="connsiteY8" fmla="*/ 3572756 h 6420080"/>
              <a:gd name="connsiteX9" fmla="*/ 3207183 w 4693186"/>
              <a:gd name="connsiteY9" fmla="*/ 3459504 h 6420080"/>
              <a:gd name="connsiteX10" fmla="*/ 1480289 w 4693186"/>
              <a:gd name="connsiteY10" fmla="*/ 1732610 h 6420080"/>
              <a:gd name="connsiteX11" fmla="*/ 1753703 w 4693186"/>
              <a:gd name="connsiteY11" fmla="*/ 1845861 h 6420080"/>
              <a:gd name="connsiteX12" fmla="*/ 2847325 w 4693186"/>
              <a:gd name="connsiteY12" fmla="*/ 2939484 h 6420080"/>
              <a:gd name="connsiteX13" fmla="*/ 2847325 w 4693186"/>
              <a:gd name="connsiteY13" fmla="*/ 3486312 h 6420080"/>
              <a:gd name="connsiteX14" fmla="*/ 1753704 w 4693186"/>
              <a:gd name="connsiteY14" fmla="*/ 4579934 h 6420080"/>
              <a:gd name="connsiteX15" fmla="*/ 1206875 w 4693186"/>
              <a:gd name="connsiteY15" fmla="*/ 4579934 h 6420080"/>
              <a:gd name="connsiteX16" fmla="*/ 113253 w 4693186"/>
              <a:gd name="connsiteY16" fmla="*/ 3486311 h 6420080"/>
              <a:gd name="connsiteX17" fmla="*/ 113253 w 4693186"/>
              <a:gd name="connsiteY17" fmla="*/ 2939483 h 6420080"/>
              <a:gd name="connsiteX18" fmla="*/ 1206875 w 4693186"/>
              <a:gd name="connsiteY18" fmla="*/ 1845861 h 6420080"/>
              <a:gd name="connsiteX19" fmla="*/ 1480289 w 4693186"/>
              <a:gd name="connsiteY19" fmla="*/ 1732610 h 6420080"/>
              <a:gd name="connsiteX20" fmla="*/ 3212898 w 4693186"/>
              <a:gd name="connsiteY20" fmla="*/ 0 h 6420080"/>
              <a:gd name="connsiteX21" fmla="*/ 3486312 w 4693186"/>
              <a:gd name="connsiteY21" fmla="*/ 113252 h 6420080"/>
              <a:gd name="connsiteX22" fmla="*/ 4579934 w 4693186"/>
              <a:gd name="connsiteY22" fmla="*/ 1206875 h 6420080"/>
              <a:gd name="connsiteX23" fmla="*/ 4579934 w 4693186"/>
              <a:gd name="connsiteY23" fmla="*/ 1753703 h 6420080"/>
              <a:gd name="connsiteX24" fmla="*/ 3486312 w 4693186"/>
              <a:gd name="connsiteY24" fmla="*/ 2847325 h 6420080"/>
              <a:gd name="connsiteX25" fmla="*/ 2939484 w 4693186"/>
              <a:gd name="connsiteY25" fmla="*/ 2847325 h 6420080"/>
              <a:gd name="connsiteX26" fmla="*/ 1845861 w 4693186"/>
              <a:gd name="connsiteY26" fmla="*/ 1753703 h 6420080"/>
              <a:gd name="connsiteX27" fmla="*/ 1845861 w 4693186"/>
              <a:gd name="connsiteY27" fmla="*/ 1206874 h 6420080"/>
              <a:gd name="connsiteX28" fmla="*/ 2939484 w 4693186"/>
              <a:gd name="connsiteY28" fmla="*/ 113252 h 6420080"/>
              <a:gd name="connsiteX29" fmla="*/ 3212898 w 4693186"/>
              <a:gd name="connsiteY29" fmla="*/ 0 h 64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693186" h="6420080">
                <a:moveTo>
                  <a:pt x="3207183" y="3459504"/>
                </a:moveTo>
                <a:cubicBezTo>
                  <a:pt x="3306140" y="3459504"/>
                  <a:pt x="3405096" y="3497255"/>
                  <a:pt x="3480597" y="3572756"/>
                </a:cubicBezTo>
                <a:lnTo>
                  <a:pt x="4574219" y="4666378"/>
                </a:lnTo>
                <a:cubicBezTo>
                  <a:pt x="4725222" y="4817381"/>
                  <a:pt x="4725222" y="5062204"/>
                  <a:pt x="4574219" y="5213206"/>
                </a:cubicBezTo>
                <a:lnTo>
                  <a:pt x="3480597" y="6306828"/>
                </a:lnTo>
                <a:cubicBezTo>
                  <a:pt x="3329595" y="6457831"/>
                  <a:pt x="3084772" y="6457831"/>
                  <a:pt x="2933769" y="6306828"/>
                </a:cubicBezTo>
                <a:lnTo>
                  <a:pt x="1840147" y="5213206"/>
                </a:lnTo>
                <a:cubicBezTo>
                  <a:pt x="1689145" y="5062204"/>
                  <a:pt x="1689145" y="4817381"/>
                  <a:pt x="1840147" y="4666378"/>
                </a:cubicBezTo>
                <a:lnTo>
                  <a:pt x="2933769" y="3572756"/>
                </a:lnTo>
                <a:cubicBezTo>
                  <a:pt x="3009271" y="3497255"/>
                  <a:pt x="3108228" y="3459504"/>
                  <a:pt x="3207183" y="3459504"/>
                </a:cubicBezTo>
                <a:close/>
                <a:moveTo>
                  <a:pt x="1480289" y="1732610"/>
                </a:moveTo>
                <a:cubicBezTo>
                  <a:pt x="1579245" y="1732610"/>
                  <a:pt x="1678201" y="1770360"/>
                  <a:pt x="1753703" y="1845861"/>
                </a:cubicBezTo>
                <a:lnTo>
                  <a:pt x="2847325" y="2939484"/>
                </a:lnTo>
                <a:cubicBezTo>
                  <a:pt x="2998328" y="3090486"/>
                  <a:pt x="2998328" y="3335309"/>
                  <a:pt x="2847325" y="3486312"/>
                </a:cubicBezTo>
                <a:lnTo>
                  <a:pt x="1753704" y="4579934"/>
                </a:lnTo>
                <a:cubicBezTo>
                  <a:pt x="1602701" y="4730937"/>
                  <a:pt x="1357878" y="4730937"/>
                  <a:pt x="1206875" y="4579934"/>
                </a:cubicBezTo>
                <a:lnTo>
                  <a:pt x="113253" y="3486311"/>
                </a:lnTo>
                <a:cubicBezTo>
                  <a:pt x="-37750" y="3335309"/>
                  <a:pt x="-37750" y="3090486"/>
                  <a:pt x="113253" y="2939483"/>
                </a:cubicBezTo>
                <a:lnTo>
                  <a:pt x="1206875" y="1845861"/>
                </a:lnTo>
                <a:cubicBezTo>
                  <a:pt x="1282376" y="1770360"/>
                  <a:pt x="1381332" y="1732610"/>
                  <a:pt x="1480289" y="1732610"/>
                </a:cubicBezTo>
                <a:close/>
                <a:moveTo>
                  <a:pt x="3212898" y="0"/>
                </a:moveTo>
                <a:cubicBezTo>
                  <a:pt x="3311854" y="0"/>
                  <a:pt x="3410810" y="37751"/>
                  <a:pt x="3486312" y="113252"/>
                </a:cubicBezTo>
                <a:lnTo>
                  <a:pt x="4579934" y="1206875"/>
                </a:lnTo>
                <a:cubicBezTo>
                  <a:pt x="4730937" y="1357878"/>
                  <a:pt x="4730937" y="1602701"/>
                  <a:pt x="4579934" y="1753703"/>
                </a:cubicBezTo>
                <a:lnTo>
                  <a:pt x="3486312" y="2847325"/>
                </a:lnTo>
                <a:cubicBezTo>
                  <a:pt x="3335310" y="2998328"/>
                  <a:pt x="3090487" y="2998328"/>
                  <a:pt x="2939484" y="2847325"/>
                </a:cubicBezTo>
                <a:lnTo>
                  <a:pt x="1845861" y="1753703"/>
                </a:lnTo>
                <a:cubicBezTo>
                  <a:pt x="1694859" y="1602700"/>
                  <a:pt x="1694859" y="1357877"/>
                  <a:pt x="1845861" y="1206874"/>
                </a:cubicBezTo>
                <a:lnTo>
                  <a:pt x="2939484" y="113252"/>
                </a:lnTo>
                <a:cubicBezTo>
                  <a:pt x="3014985" y="37751"/>
                  <a:pt x="3113941" y="0"/>
                  <a:pt x="321289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4BA27A-7431-3742-0B6A-6DD244EBB7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783751" cy="6858000"/>
          </a:xfrm>
          <a:custGeom>
            <a:avLst/>
            <a:gdLst>
              <a:gd name="connsiteX0" fmla="*/ 3429327 w 6783751"/>
              <a:gd name="connsiteY0" fmla="*/ 3489928 h 6858000"/>
              <a:gd name="connsiteX1" fmla="*/ 6783751 w 6783751"/>
              <a:gd name="connsiteY1" fmla="*/ 6858000 h 6858000"/>
              <a:gd name="connsiteX2" fmla="*/ 74903 w 6783751"/>
              <a:gd name="connsiteY2" fmla="*/ 6858000 h 6858000"/>
              <a:gd name="connsiteX3" fmla="*/ 0 w 6783751"/>
              <a:gd name="connsiteY3" fmla="*/ 74576 h 6858000"/>
              <a:gd name="connsiteX4" fmla="*/ 3368072 w 6783751"/>
              <a:gd name="connsiteY4" fmla="*/ 3429000 h 6858000"/>
              <a:gd name="connsiteX5" fmla="*/ 0 w 6783751"/>
              <a:gd name="connsiteY5" fmla="*/ 6783424 h 6858000"/>
              <a:gd name="connsiteX6" fmla="*/ 74903 w 6783751"/>
              <a:gd name="connsiteY6" fmla="*/ 0 h 6858000"/>
              <a:gd name="connsiteX7" fmla="*/ 6783751 w 6783751"/>
              <a:gd name="connsiteY7" fmla="*/ 0 h 6858000"/>
              <a:gd name="connsiteX8" fmla="*/ 3429327 w 6783751"/>
              <a:gd name="connsiteY8" fmla="*/ 33680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3751" h="6858000">
                <a:moveTo>
                  <a:pt x="3429327" y="3489928"/>
                </a:moveTo>
                <a:lnTo>
                  <a:pt x="6783751" y="6858000"/>
                </a:lnTo>
                <a:lnTo>
                  <a:pt x="74903" y="6858000"/>
                </a:lnTo>
                <a:close/>
                <a:moveTo>
                  <a:pt x="0" y="74576"/>
                </a:moveTo>
                <a:lnTo>
                  <a:pt x="3368072" y="3429000"/>
                </a:lnTo>
                <a:lnTo>
                  <a:pt x="0" y="6783424"/>
                </a:lnTo>
                <a:close/>
                <a:moveTo>
                  <a:pt x="74903" y="0"/>
                </a:moveTo>
                <a:lnTo>
                  <a:pt x="6783751" y="0"/>
                </a:lnTo>
                <a:lnTo>
                  <a:pt x="3429327" y="33680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08790D-034D-35DB-01AF-0E1EA232C4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604" y="685802"/>
            <a:ext cx="5486399" cy="5441461"/>
          </a:xfrm>
          <a:custGeom>
            <a:avLst/>
            <a:gdLst>
              <a:gd name="connsiteX0" fmla="*/ 4643119 w 5486399"/>
              <a:gd name="connsiteY0" fmla="*/ 2514599 h 5441461"/>
              <a:gd name="connsiteX1" fmla="*/ 5486399 w 5486399"/>
              <a:gd name="connsiteY1" fmla="*/ 2514599 h 5441461"/>
              <a:gd name="connsiteX2" fmla="*/ 5486399 w 5486399"/>
              <a:gd name="connsiteY2" fmla="*/ 5263787 h 5441461"/>
              <a:gd name="connsiteX3" fmla="*/ 4643119 w 5486399"/>
              <a:gd name="connsiteY3" fmla="*/ 5263787 h 5441461"/>
              <a:gd name="connsiteX4" fmla="*/ 2209799 w 5486399"/>
              <a:gd name="connsiteY4" fmla="*/ 2514599 h 5441461"/>
              <a:gd name="connsiteX5" fmla="*/ 4571999 w 5486399"/>
              <a:gd name="connsiteY5" fmla="*/ 2514599 h 5441461"/>
              <a:gd name="connsiteX6" fmla="*/ 4571999 w 5486399"/>
              <a:gd name="connsiteY6" fmla="*/ 5441461 h 5441461"/>
              <a:gd name="connsiteX7" fmla="*/ 2209799 w 5486399"/>
              <a:gd name="connsiteY7" fmla="*/ 5441461 h 5441461"/>
              <a:gd name="connsiteX8" fmla="*/ 0 w 5486399"/>
              <a:gd name="connsiteY8" fmla="*/ 2514599 h 5441461"/>
              <a:gd name="connsiteX9" fmla="*/ 2141414 w 5486399"/>
              <a:gd name="connsiteY9" fmla="*/ 2514599 h 5441461"/>
              <a:gd name="connsiteX10" fmla="*/ 2141414 w 5486399"/>
              <a:gd name="connsiteY10" fmla="*/ 5288279 h 5441461"/>
              <a:gd name="connsiteX11" fmla="*/ 0 w 5486399"/>
              <a:gd name="connsiteY11" fmla="*/ 5288279 h 5441461"/>
              <a:gd name="connsiteX12" fmla="*/ 3825630 w 5486399"/>
              <a:gd name="connsiteY12" fmla="*/ 2041767 h 5441461"/>
              <a:gd name="connsiteX13" fmla="*/ 4571999 w 5486399"/>
              <a:gd name="connsiteY13" fmla="*/ 2041767 h 5441461"/>
              <a:gd name="connsiteX14" fmla="*/ 4571999 w 5486399"/>
              <a:gd name="connsiteY14" fmla="*/ 2444260 h 5441461"/>
              <a:gd name="connsiteX15" fmla="*/ 3825630 w 5486399"/>
              <a:gd name="connsiteY15" fmla="*/ 2444260 h 5441461"/>
              <a:gd name="connsiteX16" fmla="*/ 3825629 w 5486399"/>
              <a:gd name="connsiteY16" fmla="*/ 818661 h 5441461"/>
              <a:gd name="connsiteX17" fmla="*/ 4977946 w 5486399"/>
              <a:gd name="connsiteY17" fmla="*/ 818661 h 5441461"/>
              <a:gd name="connsiteX18" fmla="*/ 4977946 w 5486399"/>
              <a:gd name="connsiteY18" fmla="*/ 1971428 h 5441461"/>
              <a:gd name="connsiteX19" fmla="*/ 3825629 w 5486399"/>
              <a:gd name="connsiteY19" fmla="*/ 1971428 h 5441461"/>
              <a:gd name="connsiteX20" fmla="*/ 207107 w 5486399"/>
              <a:gd name="connsiteY20" fmla="*/ 818661 h 5441461"/>
              <a:gd name="connsiteX21" fmla="*/ 3751384 w 5486399"/>
              <a:gd name="connsiteY21" fmla="*/ 818661 h 5441461"/>
              <a:gd name="connsiteX22" fmla="*/ 3751384 w 5486399"/>
              <a:gd name="connsiteY22" fmla="*/ 2444261 h 5441461"/>
              <a:gd name="connsiteX23" fmla="*/ 207107 w 5486399"/>
              <a:gd name="connsiteY23" fmla="*/ 2444261 h 5441461"/>
              <a:gd name="connsiteX24" fmla="*/ 1465385 w 5486399"/>
              <a:gd name="connsiteY24" fmla="*/ 0 h 5441461"/>
              <a:gd name="connsiteX25" fmla="*/ 2856523 w 5486399"/>
              <a:gd name="connsiteY25" fmla="*/ 0 h 5441461"/>
              <a:gd name="connsiteX26" fmla="*/ 2856523 w 5486399"/>
              <a:gd name="connsiteY26" fmla="*/ 748323 h 5441461"/>
              <a:gd name="connsiteX27" fmla="*/ 1465385 w 5486399"/>
              <a:gd name="connsiteY27" fmla="*/ 748323 h 54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86399" h="5441461">
                <a:moveTo>
                  <a:pt x="4643119" y="2514599"/>
                </a:moveTo>
                <a:lnTo>
                  <a:pt x="5486399" y="2514599"/>
                </a:lnTo>
                <a:lnTo>
                  <a:pt x="5486399" y="5263787"/>
                </a:lnTo>
                <a:lnTo>
                  <a:pt x="4643119" y="5263787"/>
                </a:lnTo>
                <a:close/>
                <a:moveTo>
                  <a:pt x="2209799" y="2514599"/>
                </a:moveTo>
                <a:lnTo>
                  <a:pt x="4571999" y="2514599"/>
                </a:lnTo>
                <a:lnTo>
                  <a:pt x="4571999" y="5441461"/>
                </a:lnTo>
                <a:lnTo>
                  <a:pt x="2209799" y="5441461"/>
                </a:lnTo>
                <a:close/>
                <a:moveTo>
                  <a:pt x="0" y="2514599"/>
                </a:moveTo>
                <a:lnTo>
                  <a:pt x="2141414" y="2514599"/>
                </a:lnTo>
                <a:lnTo>
                  <a:pt x="2141414" y="5288279"/>
                </a:lnTo>
                <a:lnTo>
                  <a:pt x="0" y="5288279"/>
                </a:lnTo>
                <a:close/>
                <a:moveTo>
                  <a:pt x="3825630" y="2041767"/>
                </a:moveTo>
                <a:lnTo>
                  <a:pt x="4571999" y="2041767"/>
                </a:lnTo>
                <a:lnTo>
                  <a:pt x="4571999" y="2444260"/>
                </a:lnTo>
                <a:lnTo>
                  <a:pt x="3825630" y="2444260"/>
                </a:lnTo>
                <a:close/>
                <a:moveTo>
                  <a:pt x="3825629" y="818661"/>
                </a:moveTo>
                <a:lnTo>
                  <a:pt x="4977946" y="818661"/>
                </a:lnTo>
                <a:lnTo>
                  <a:pt x="4977946" y="1971428"/>
                </a:lnTo>
                <a:lnTo>
                  <a:pt x="3825629" y="1971428"/>
                </a:lnTo>
                <a:close/>
                <a:moveTo>
                  <a:pt x="207107" y="818661"/>
                </a:moveTo>
                <a:lnTo>
                  <a:pt x="3751384" y="818661"/>
                </a:lnTo>
                <a:lnTo>
                  <a:pt x="3751384" y="2444261"/>
                </a:lnTo>
                <a:lnTo>
                  <a:pt x="207107" y="2444261"/>
                </a:lnTo>
                <a:close/>
                <a:moveTo>
                  <a:pt x="1465385" y="0"/>
                </a:moveTo>
                <a:lnTo>
                  <a:pt x="2856523" y="0"/>
                </a:lnTo>
                <a:lnTo>
                  <a:pt x="2856523" y="748323"/>
                </a:lnTo>
                <a:lnTo>
                  <a:pt x="1465385" y="7483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86C086-AC91-BB94-3C66-4738DF9C60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4550" y="0"/>
            <a:ext cx="6227451" cy="6858000"/>
          </a:xfrm>
          <a:custGeom>
            <a:avLst/>
            <a:gdLst>
              <a:gd name="connsiteX0" fmla="*/ 2043505 w 6227451"/>
              <a:gd name="connsiteY0" fmla="*/ 6743422 h 6858000"/>
              <a:gd name="connsiteX1" fmla="*/ 2162969 w 6227451"/>
              <a:gd name="connsiteY1" fmla="*/ 6805504 h 6858000"/>
              <a:gd name="connsiteX2" fmla="*/ 2215247 w 6227451"/>
              <a:gd name="connsiteY2" fmla="*/ 6858000 h 6858000"/>
              <a:gd name="connsiteX3" fmla="*/ 1834505 w 6227451"/>
              <a:gd name="connsiteY3" fmla="*/ 6858000 h 6858000"/>
              <a:gd name="connsiteX4" fmla="*/ 1895854 w 6227451"/>
              <a:gd name="connsiteY4" fmla="*/ 6796762 h 6858000"/>
              <a:gd name="connsiteX5" fmla="*/ 1996570 w 6227451"/>
              <a:gd name="connsiteY5" fmla="*/ 6744310 h 6858000"/>
              <a:gd name="connsiteX6" fmla="*/ 2043505 w 6227451"/>
              <a:gd name="connsiteY6" fmla="*/ 6743422 h 6858000"/>
              <a:gd name="connsiteX7" fmla="*/ 6227451 w 6227451"/>
              <a:gd name="connsiteY7" fmla="*/ 6722252 h 6858000"/>
              <a:gd name="connsiteX8" fmla="*/ 6227451 w 6227451"/>
              <a:gd name="connsiteY8" fmla="*/ 6858000 h 6858000"/>
              <a:gd name="connsiteX9" fmla="*/ 6064563 w 6227451"/>
              <a:gd name="connsiteY9" fmla="*/ 6858000 h 6858000"/>
              <a:gd name="connsiteX10" fmla="*/ 6078238 w 6227451"/>
              <a:gd name="connsiteY10" fmla="*/ 6844324 h 6858000"/>
              <a:gd name="connsiteX11" fmla="*/ 6161276 w 6227451"/>
              <a:gd name="connsiteY11" fmla="*/ 6761274 h 6858000"/>
              <a:gd name="connsiteX12" fmla="*/ 6194942 w 6227451"/>
              <a:gd name="connsiteY12" fmla="*/ 6736550 h 6858000"/>
              <a:gd name="connsiteX13" fmla="*/ 4131875 w 6227451"/>
              <a:gd name="connsiteY13" fmla="*/ 6712364 h 6858000"/>
              <a:gd name="connsiteX14" fmla="*/ 4170449 w 6227451"/>
              <a:gd name="connsiteY14" fmla="*/ 6714892 h 6858000"/>
              <a:gd name="connsiteX15" fmla="*/ 4271125 w 6227451"/>
              <a:gd name="connsiteY15" fmla="*/ 6776110 h 6858000"/>
              <a:gd name="connsiteX16" fmla="*/ 4353100 w 6227451"/>
              <a:gd name="connsiteY16" fmla="*/ 6858000 h 6858000"/>
              <a:gd name="connsiteX17" fmla="*/ 3917762 w 6227451"/>
              <a:gd name="connsiteY17" fmla="*/ 6858000 h 6858000"/>
              <a:gd name="connsiteX18" fmla="*/ 4004115 w 6227451"/>
              <a:gd name="connsiteY18" fmla="*/ 6771737 h 6858000"/>
              <a:gd name="connsiteX19" fmla="*/ 4026001 w 6227451"/>
              <a:gd name="connsiteY19" fmla="*/ 6749873 h 6858000"/>
              <a:gd name="connsiteX20" fmla="*/ 4131875 w 6227451"/>
              <a:gd name="connsiteY20" fmla="*/ 6712364 h 6858000"/>
              <a:gd name="connsiteX21" fmla="*/ 1007560 w 6227451"/>
              <a:gd name="connsiteY21" fmla="*/ 5637991 h 6858000"/>
              <a:gd name="connsiteX22" fmla="*/ 1129995 w 6227451"/>
              <a:gd name="connsiteY22" fmla="*/ 5703557 h 6858000"/>
              <a:gd name="connsiteX23" fmla="*/ 1838374 w 6227451"/>
              <a:gd name="connsiteY23" fmla="*/ 6411664 h 6858000"/>
              <a:gd name="connsiteX24" fmla="*/ 1877729 w 6227451"/>
              <a:gd name="connsiteY24" fmla="*/ 6455376 h 6858000"/>
              <a:gd name="connsiteX25" fmla="*/ 1925828 w 6227451"/>
              <a:gd name="connsiteY25" fmla="*/ 6595249 h 6858000"/>
              <a:gd name="connsiteX26" fmla="*/ 1860238 w 6227451"/>
              <a:gd name="connsiteY26" fmla="*/ 6713267 h 6858000"/>
              <a:gd name="connsiteX27" fmla="*/ 1715449 w 6227451"/>
              <a:gd name="connsiteY27" fmla="*/ 6858000 h 6858000"/>
              <a:gd name="connsiteX28" fmla="*/ 263806 w 6227451"/>
              <a:gd name="connsiteY28" fmla="*/ 6858000 h 6858000"/>
              <a:gd name="connsiteX29" fmla="*/ 115527 w 6227451"/>
              <a:gd name="connsiteY29" fmla="*/ 6708896 h 6858000"/>
              <a:gd name="connsiteX30" fmla="*/ 93664 w 6227451"/>
              <a:gd name="connsiteY30" fmla="*/ 6687040 h 6858000"/>
              <a:gd name="connsiteX31" fmla="*/ 54309 w 6227451"/>
              <a:gd name="connsiteY31" fmla="*/ 6582136 h 6858000"/>
              <a:gd name="connsiteX32" fmla="*/ 119899 w 6227451"/>
              <a:gd name="connsiteY32" fmla="*/ 6433520 h 6858000"/>
              <a:gd name="connsiteX33" fmla="*/ 850142 w 6227451"/>
              <a:gd name="connsiteY33" fmla="*/ 5703557 h 6858000"/>
              <a:gd name="connsiteX34" fmla="*/ 876379 w 6227451"/>
              <a:gd name="connsiteY34" fmla="*/ 5677330 h 6858000"/>
              <a:gd name="connsiteX35" fmla="*/ 1007560 w 6227451"/>
              <a:gd name="connsiteY35" fmla="*/ 5637991 h 6858000"/>
              <a:gd name="connsiteX36" fmla="*/ 3060322 w 6227451"/>
              <a:gd name="connsiteY36" fmla="*/ 5631811 h 6858000"/>
              <a:gd name="connsiteX37" fmla="*/ 3098896 w 6227451"/>
              <a:gd name="connsiteY37" fmla="*/ 5634338 h 6858000"/>
              <a:gd name="connsiteX38" fmla="*/ 3203949 w 6227451"/>
              <a:gd name="connsiteY38" fmla="*/ 5691154 h 6858000"/>
              <a:gd name="connsiteX39" fmla="*/ 3602277 w 6227451"/>
              <a:gd name="connsiteY39" fmla="*/ 6088863 h 6858000"/>
              <a:gd name="connsiteX40" fmla="*/ 3943701 w 6227451"/>
              <a:gd name="connsiteY40" fmla="*/ 6429757 h 6858000"/>
              <a:gd name="connsiteX41" fmla="*/ 4000604 w 6227451"/>
              <a:gd name="connsiteY41" fmla="*/ 6530276 h 6858000"/>
              <a:gd name="connsiteX42" fmla="*/ 3943701 w 6227451"/>
              <a:gd name="connsiteY42" fmla="*/ 6700723 h 6858000"/>
              <a:gd name="connsiteX43" fmla="*/ 3786180 w 6227451"/>
              <a:gd name="connsiteY43" fmla="*/ 6858000 h 6858000"/>
              <a:gd name="connsiteX44" fmla="*/ 2346382 w 6227451"/>
              <a:gd name="connsiteY44" fmla="*/ 6858000 h 6858000"/>
              <a:gd name="connsiteX45" fmla="*/ 2188432 w 6227451"/>
              <a:gd name="connsiteY45" fmla="*/ 6696352 h 6858000"/>
              <a:gd name="connsiteX46" fmla="*/ 2135905 w 6227451"/>
              <a:gd name="connsiteY46" fmla="*/ 6600203 h 6858000"/>
              <a:gd name="connsiteX47" fmla="*/ 2192809 w 6227451"/>
              <a:gd name="connsiteY47" fmla="*/ 6429757 h 6858000"/>
              <a:gd name="connsiteX48" fmla="*/ 2932561 w 6227451"/>
              <a:gd name="connsiteY48" fmla="*/ 5691154 h 6858000"/>
              <a:gd name="connsiteX49" fmla="*/ 2954447 w 6227451"/>
              <a:gd name="connsiteY49" fmla="*/ 5669301 h 6858000"/>
              <a:gd name="connsiteX50" fmla="*/ 3060322 w 6227451"/>
              <a:gd name="connsiteY50" fmla="*/ 5631811 h 6858000"/>
              <a:gd name="connsiteX51" fmla="*/ 5233825 w 6227451"/>
              <a:gd name="connsiteY51" fmla="*/ 5629968 h 6858000"/>
              <a:gd name="connsiteX52" fmla="*/ 5347472 w 6227451"/>
              <a:gd name="connsiteY52" fmla="*/ 5695524 h 6858000"/>
              <a:gd name="connsiteX53" fmla="*/ 5850142 w 6227451"/>
              <a:gd name="connsiteY53" fmla="*/ 6198124 h 6858000"/>
              <a:gd name="connsiteX54" fmla="*/ 6086177 w 6227451"/>
              <a:gd name="connsiteY54" fmla="*/ 6434128 h 6858000"/>
              <a:gd name="connsiteX55" fmla="*/ 6143001 w 6227451"/>
              <a:gd name="connsiteY55" fmla="*/ 6534647 h 6858000"/>
              <a:gd name="connsiteX56" fmla="*/ 6081806 w 6227451"/>
              <a:gd name="connsiteY56" fmla="*/ 6705093 h 6858000"/>
              <a:gd name="connsiteX57" fmla="*/ 5928878 w 6227451"/>
              <a:gd name="connsiteY57" fmla="*/ 6858000 h 6858000"/>
              <a:gd name="connsiteX58" fmla="*/ 4490690 w 6227451"/>
              <a:gd name="connsiteY58" fmla="*/ 6858000 h 6858000"/>
              <a:gd name="connsiteX59" fmla="*/ 4425183 w 6227451"/>
              <a:gd name="connsiteY59" fmla="*/ 6792502 h 6858000"/>
              <a:gd name="connsiteX60" fmla="*/ 4329020 w 6227451"/>
              <a:gd name="connsiteY60" fmla="*/ 6691983 h 6858000"/>
              <a:gd name="connsiteX61" fmla="*/ 4276568 w 6227451"/>
              <a:gd name="connsiteY61" fmla="*/ 6591462 h 6858000"/>
              <a:gd name="connsiteX62" fmla="*/ 4337762 w 6227451"/>
              <a:gd name="connsiteY62" fmla="*/ 6429757 h 6858000"/>
              <a:gd name="connsiteX63" fmla="*/ 5072096 w 6227451"/>
              <a:gd name="connsiteY63" fmla="*/ 5695524 h 6858000"/>
              <a:gd name="connsiteX64" fmla="*/ 5098322 w 6227451"/>
              <a:gd name="connsiteY64" fmla="*/ 5669301 h 6858000"/>
              <a:gd name="connsiteX65" fmla="*/ 5233825 w 6227451"/>
              <a:gd name="connsiteY65" fmla="*/ 5629968 h 6858000"/>
              <a:gd name="connsiteX66" fmla="*/ 6227451 w 6227451"/>
              <a:gd name="connsiteY66" fmla="*/ 4554643 h 6858000"/>
              <a:gd name="connsiteX67" fmla="*/ 6227451 w 6227451"/>
              <a:gd name="connsiteY67" fmla="*/ 6394138 h 6858000"/>
              <a:gd name="connsiteX68" fmla="*/ 6183504 w 6227451"/>
              <a:gd name="connsiteY68" fmla="*/ 6368480 h 6858000"/>
              <a:gd name="connsiteX69" fmla="*/ 6157277 w 6227451"/>
              <a:gd name="connsiteY69" fmla="*/ 6346621 h 6858000"/>
              <a:gd name="connsiteX70" fmla="*/ 5427315 w 6227451"/>
              <a:gd name="connsiteY70" fmla="*/ 5616558 h 6858000"/>
              <a:gd name="connsiteX71" fmla="*/ 5405459 w 6227451"/>
              <a:gd name="connsiteY71" fmla="*/ 5590329 h 6858000"/>
              <a:gd name="connsiteX72" fmla="*/ 5361749 w 6227451"/>
              <a:gd name="connsiteY72" fmla="*/ 5472294 h 6858000"/>
              <a:gd name="connsiteX73" fmla="*/ 5414201 w 6227451"/>
              <a:gd name="connsiteY73" fmla="*/ 5345517 h 6858000"/>
              <a:gd name="connsiteX74" fmla="*/ 6170391 w 6227451"/>
              <a:gd name="connsiteY74" fmla="*/ 4593595 h 6858000"/>
              <a:gd name="connsiteX75" fmla="*/ 6187875 w 6227451"/>
              <a:gd name="connsiteY75" fmla="*/ 4576108 h 6858000"/>
              <a:gd name="connsiteX76" fmla="*/ 4121342 w 6227451"/>
              <a:gd name="connsiteY76" fmla="*/ 4537891 h 6858000"/>
              <a:gd name="connsiteX77" fmla="*/ 4157318 w 6227451"/>
              <a:gd name="connsiteY77" fmla="*/ 4540419 h 6858000"/>
              <a:gd name="connsiteX78" fmla="*/ 4271125 w 6227451"/>
              <a:gd name="connsiteY78" fmla="*/ 4601637 h 6858000"/>
              <a:gd name="connsiteX79" fmla="*/ 4778884 w 6227451"/>
              <a:gd name="connsiteY79" fmla="*/ 5104498 h 6858000"/>
              <a:gd name="connsiteX80" fmla="*/ 5010877 w 6227451"/>
              <a:gd name="connsiteY80" fmla="*/ 5340624 h 6858000"/>
              <a:gd name="connsiteX81" fmla="*/ 5067781 w 6227451"/>
              <a:gd name="connsiteY81" fmla="*/ 5441197 h 6858000"/>
              <a:gd name="connsiteX82" fmla="*/ 5010877 w 6227451"/>
              <a:gd name="connsiteY82" fmla="*/ 5611733 h 6858000"/>
              <a:gd name="connsiteX83" fmla="*/ 4310521 w 6227451"/>
              <a:gd name="connsiteY83" fmla="*/ 6306993 h 6858000"/>
              <a:gd name="connsiteX84" fmla="*/ 4257993 w 6227451"/>
              <a:gd name="connsiteY84" fmla="*/ 6363839 h 6858000"/>
              <a:gd name="connsiteX85" fmla="*/ 4139809 w 6227451"/>
              <a:gd name="connsiteY85" fmla="*/ 6411938 h 6858000"/>
              <a:gd name="connsiteX86" fmla="*/ 3995361 w 6227451"/>
              <a:gd name="connsiteY86" fmla="*/ 6346348 h 6858000"/>
              <a:gd name="connsiteX87" fmla="*/ 3351909 w 6227451"/>
              <a:gd name="connsiteY87" fmla="*/ 5703560 h 6858000"/>
              <a:gd name="connsiteX88" fmla="*/ 3251233 w 6227451"/>
              <a:gd name="connsiteY88" fmla="*/ 5602987 h 6858000"/>
              <a:gd name="connsiteX89" fmla="*/ 3198705 w 6227451"/>
              <a:gd name="connsiteY89" fmla="*/ 5506788 h 6858000"/>
              <a:gd name="connsiteX90" fmla="*/ 3259986 w 6227451"/>
              <a:gd name="connsiteY90" fmla="*/ 5336252 h 6858000"/>
              <a:gd name="connsiteX91" fmla="*/ 3995361 w 6227451"/>
              <a:gd name="connsiteY91" fmla="*/ 4601637 h 6858000"/>
              <a:gd name="connsiteX92" fmla="*/ 4021623 w 6227451"/>
              <a:gd name="connsiteY92" fmla="*/ 4575400 h 6858000"/>
              <a:gd name="connsiteX93" fmla="*/ 4121342 w 6227451"/>
              <a:gd name="connsiteY93" fmla="*/ 4537891 h 6858000"/>
              <a:gd name="connsiteX94" fmla="*/ 2042277 w 6227451"/>
              <a:gd name="connsiteY94" fmla="*/ 4534190 h 6858000"/>
              <a:gd name="connsiteX95" fmla="*/ 2161678 w 6227451"/>
              <a:gd name="connsiteY95" fmla="*/ 4596361 h 6858000"/>
              <a:gd name="connsiteX96" fmla="*/ 2892581 w 6227451"/>
              <a:gd name="connsiteY96" fmla="*/ 5331735 h 6858000"/>
              <a:gd name="connsiteX97" fmla="*/ 2918841 w 6227451"/>
              <a:gd name="connsiteY97" fmla="*/ 5357998 h 6858000"/>
              <a:gd name="connsiteX98" fmla="*/ 2958231 w 6227451"/>
              <a:gd name="connsiteY98" fmla="*/ 5489315 h 6858000"/>
              <a:gd name="connsiteX99" fmla="*/ 2896957 w 6227451"/>
              <a:gd name="connsiteY99" fmla="*/ 5603123 h 6858000"/>
              <a:gd name="connsiteX100" fmla="*/ 2498681 w 6227451"/>
              <a:gd name="connsiteY100" fmla="*/ 6001451 h 6858000"/>
              <a:gd name="connsiteX101" fmla="*/ 2157301 w 6227451"/>
              <a:gd name="connsiteY101" fmla="*/ 6347252 h 6858000"/>
              <a:gd name="connsiteX102" fmla="*/ 2056638 w 6227451"/>
              <a:gd name="connsiteY102" fmla="*/ 6404156 h 6858000"/>
              <a:gd name="connsiteX103" fmla="*/ 1885948 w 6227451"/>
              <a:gd name="connsiteY103" fmla="*/ 6347252 h 6858000"/>
              <a:gd name="connsiteX104" fmla="*/ 1211941 w 6227451"/>
              <a:gd name="connsiteY104" fmla="*/ 5668781 h 6858000"/>
              <a:gd name="connsiteX105" fmla="*/ 1133162 w 6227451"/>
              <a:gd name="connsiteY105" fmla="*/ 5594369 h 6858000"/>
              <a:gd name="connsiteX106" fmla="*/ 1085018 w 6227451"/>
              <a:gd name="connsiteY106" fmla="*/ 5476183 h 6858000"/>
              <a:gd name="connsiteX107" fmla="*/ 1150668 w 6227451"/>
              <a:gd name="connsiteY107" fmla="*/ 5331735 h 6858000"/>
              <a:gd name="connsiteX108" fmla="*/ 1741518 w 6227451"/>
              <a:gd name="connsiteY108" fmla="*/ 4736431 h 6858000"/>
              <a:gd name="connsiteX109" fmla="*/ 1890324 w 6227451"/>
              <a:gd name="connsiteY109" fmla="*/ 4587605 h 6858000"/>
              <a:gd name="connsiteX110" fmla="*/ 1995365 w 6227451"/>
              <a:gd name="connsiteY110" fmla="*/ 4535079 h 6858000"/>
              <a:gd name="connsiteX111" fmla="*/ 2042277 w 6227451"/>
              <a:gd name="connsiteY111" fmla="*/ 4534190 h 6858000"/>
              <a:gd name="connsiteX112" fmla="*/ 5233824 w 6227451"/>
              <a:gd name="connsiteY112" fmla="*/ 3455499 h 6858000"/>
              <a:gd name="connsiteX113" fmla="*/ 5347472 w 6227451"/>
              <a:gd name="connsiteY113" fmla="*/ 3516772 h 6858000"/>
              <a:gd name="connsiteX114" fmla="*/ 5858883 w 6227451"/>
              <a:gd name="connsiteY114" fmla="*/ 4028842 h 6858000"/>
              <a:gd name="connsiteX115" fmla="*/ 6086177 w 6227451"/>
              <a:gd name="connsiteY115" fmla="*/ 4256430 h 6858000"/>
              <a:gd name="connsiteX116" fmla="*/ 6143001 w 6227451"/>
              <a:gd name="connsiteY116" fmla="*/ 4357093 h 6858000"/>
              <a:gd name="connsiteX117" fmla="*/ 6081806 w 6227451"/>
              <a:gd name="connsiteY117" fmla="*/ 4527782 h 6858000"/>
              <a:gd name="connsiteX118" fmla="*/ 5386811 w 6227451"/>
              <a:gd name="connsiteY118" fmla="*/ 5228049 h 6858000"/>
              <a:gd name="connsiteX119" fmla="*/ 5334359 w 6227451"/>
              <a:gd name="connsiteY119" fmla="*/ 5280569 h 6858000"/>
              <a:gd name="connsiteX120" fmla="*/ 5211969 w 6227451"/>
              <a:gd name="connsiteY120" fmla="*/ 5328712 h 6858000"/>
              <a:gd name="connsiteX121" fmla="*/ 5072096 w 6227451"/>
              <a:gd name="connsiteY121" fmla="*/ 5267439 h 6858000"/>
              <a:gd name="connsiteX122" fmla="*/ 4429554 w 6227451"/>
              <a:gd name="connsiteY122" fmla="*/ 4624070 h 6858000"/>
              <a:gd name="connsiteX123" fmla="*/ 4329020 w 6227451"/>
              <a:gd name="connsiteY123" fmla="*/ 4519029 h 6858000"/>
              <a:gd name="connsiteX124" fmla="*/ 4276568 w 6227451"/>
              <a:gd name="connsiteY124" fmla="*/ 4422743 h 6858000"/>
              <a:gd name="connsiteX125" fmla="*/ 4337762 w 6227451"/>
              <a:gd name="connsiteY125" fmla="*/ 4252053 h 6858000"/>
              <a:gd name="connsiteX126" fmla="*/ 5072096 w 6227451"/>
              <a:gd name="connsiteY126" fmla="*/ 3521149 h 6858000"/>
              <a:gd name="connsiteX127" fmla="*/ 5098322 w 6227451"/>
              <a:gd name="connsiteY127" fmla="*/ 3494889 h 6858000"/>
              <a:gd name="connsiteX128" fmla="*/ 5233824 w 6227451"/>
              <a:gd name="connsiteY128" fmla="*/ 3455499 h 6858000"/>
              <a:gd name="connsiteX129" fmla="*/ 954386 w 6227451"/>
              <a:gd name="connsiteY129" fmla="*/ 3444774 h 6858000"/>
              <a:gd name="connsiteX130" fmla="*/ 1077481 w 6227451"/>
              <a:gd name="connsiteY130" fmla="*/ 3505011 h 6858000"/>
              <a:gd name="connsiteX131" fmla="*/ 1790877 w 6227451"/>
              <a:gd name="connsiteY131" fmla="*/ 4221861 h 6858000"/>
              <a:gd name="connsiteX132" fmla="*/ 1830267 w 6227451"/>
              <a:gd name="connsiteY132" fmla="*/ 4261200 h 6858000"/>
              <a:gd name="connsiteX133" fmla="*/ 1874034 w 6227451"/>
              <a:gd name="connsiteY133" fmla="*/ 4374848 h 6858000"/>
              <a:gd name="connsiteX134" fmla="*/ 1812761 w 6227451"/>
              <a:gd name="connsiteY134" fmla="*/ 4514721 h 6858000"/>
              <a:gd name="connsiteX135" fmla="*/ 1204404 w 6227451"/>
              <a:gd name="connsiteY135" fmla="*/ 5122295 h 6858000"/>
              <a:gd name="connsiteX136" fmla="*/ 1068727 w 6227451"/>
              <a:gd name="connsiteY136" fmla="*/ 5257797 h 6858000"/>
              <a:gd name="connsiteX137" fmla="*/ 968063 w 6227451"/>
              <a:gd name="connsiteY137" fmla="*/ 5310250 h 6858000"/>
              <a:gd name="connsiteX138" fmla="*/ 801750 w 6227451"/>
              <a:gd name="connsiteY138" fmla="*/ 5253426 h 6858000"/>
              <a:gd name="connsiteX139" fmla="*/ 66472 w 6227451"/>
              <a:gd name="connsiteY139" fmla="*/ 4519092 h 6858000"/>
              <a:gd name="connsiteX140" fmla="*/ 40210 w 6227451"/>
              <a:gd name="connsiteY140" fmla="*/ 4492866 h 6858000"/>
              <a:gd name="connsiteX141" fmla="*/ 822 w 6227451"/>
              <a:gd name="connsiteY141" fmla="*/ 4357364 h 6858000"/>
              <a:gd name="connsiteX142" fmla="*/ 66472 w 6227451"/>
              <a:gd name="connsiteY142" fmla="*/ 4243716 h 6858000"/>
              <a:gd name="connsiteX143" fmla="*/ 552281 w 6227451"/>
              <a:gd name="connsiteY143" fmla="*/ 3754161 h 6858000"/>
              <a:gd name="connsiteX144" fmla="*/ 806127 w 6227451"/>
              <a:gd name="connsiteY144" fmla="*/ 3505011 h 6858000"/>
              <a:gd name="connsiteX145" fmla="*/ 906790 w 6227451"/>
              <a:gd name="connsiteY145" fmla="*/ 3448188 h 6858000"/>
              <a:gd name="connsiteX146" fmla="*/ 954386 w 6227451"/>
              <a:gd name="connsiteY146" fmla="*/ 3444774 h 6858000"/>
              <a:gd name="connsiteX147" fmla="*/ 6227451 w 6227451"/>
              <a:gd name="connsiteY147" fmla="*/ 2387177 h 6858000"/>
              <a:gd name="connsiteX148" fmla="*/ 6227451 w 6227451"/>
              <a:gd name="connsiteY148" fmla="*/ 4224280 h 6858000"/>
              <a:gd name="connsiteX149" fmla="*/ 6196890 w 6227451"/>
              <a:gd name="connsiteY149" fmla="*/ 4207457 h 6858000"/>
              <a:gd name="connsiteX150" fmla="*/ 6162369 w 6227451"/>
              <a:gd name="connsiteY150" fmla="*/ 4178226 h 6858000"/>
              <a:gd name="connsiteX151" fmla="*/ 5427373 w 6227451"/>
              <a:gd name="connsiteY151" fmla="*/ 3443892 h 6858000"/>
              <a:gd name="connsiteX152" fmla="*/ 5405499 w 6227451"/>
              <a:gd name="connsiteY152" fmla="*/ 3422037 h 6858000"/>
              <a:gd name="connsiteX153" fmla="*/ 5361749 w 6227451"/>
              <a:gd name="connsiteY153" fmla="*/ 3308390 h 6858000"/>
              <a:gd name="connsiteX154" fmla="*/ 5422998 w 6227451"/>
              <a:gd name="connsiteY154" fmla="*/ 3172888 h 6858000"/>
              <a:gd name="connsiteX155" fmla="*/ 5864871 w 6227451"/>
              <a:gd name="connsiteY155" fmla="*/ 2727042 h 6858000"/>
              <a:gd name="connsiteX156" fmla="*/ 6166744 w 6227451"/>
              <a:gd name="connsiteY156" fmla="*/ 2429812 h 6858000"/>
              <a:gd name="connsiteX157" fmla="*/ 6210494 w 6227451"/>
              <a:gd name="connsiteY157" fmla="*/ 2393204 h 6858000"/>
              <a:gd name="connsiteX158" fmla="*/ 3050189 w 6227451"/>
              <a:gd name="connsiteY158" fmla="*/ 1383587 h 6858000"/>
              <a:gd name="connsiteX159" fmla="*/ 3129745 w 6227451"/>
              <a:gd name="connsiteY159" fmla="*/ 1387754 h 6858000"/>
              <a:gd name="connsiteX160" fmla="*/ 3348454 w 6227451"/>
              <a:gd name="connsiteY160" fmla="*/ 1501447 h 6858000"/>
              <a:gd name="connsiteX161" fmla="*/ 4883795 w 6227451"/>
              <a:gd name="connsiteY161" fmla="*/ 3036302 h 6858000"/>
              <a:gd name="connsiteX162" fmla="*/ 4914414 w 6227451"/>
              <a:gd name="connsiteY162" fmla="*/ 3071283 h 6858000"/>
              <a:gd name="connsiteX163" fmla="*/ 4993150 w 6227451"/>
              <a:gd name="connsiteY163" fmla="*/ 3386125 h 6858000"/>
              <a:gd name="connsiteX164" fmla="*/ 4883795 w 6227451"/>
              <a:gd name="connsiteY164" fmla="*/ 3574155 h 6858000"/>
              <a:gd name="connsiteX165" fmla="*/ 3348454 w 6227451"/>
              <a:gd name="connsiteY165" fmla="*/ 5109011 h 6858000"/>
              <a:gd name="connsiteX166" fmla="*/ 3326583 w 6227451"/>
              <a:gd name="connsiteY166" fmla="*/ 5135248 h 6858000"/>
              <a:gd name="connsiteX167" fmla="*/ 3068506 w 6227451"/>
              <a:gd name="connsiteY167" fmla="*/ 5227076 h 6858000"/>
              <a:gd name="connsiteX168" fmla="*/ 3016015 w 6227451"/>
              <a:gd name="connsiteY168" fmla="*/ 5222704 h 6858000"/>
              <a:gd name="connsiteX169" fmla="*/ 2806054 w 6227451"/>
              <a:gd name="connsiteY169" fmla="*/ 5109011 h 6858000"/>
              <a:gd name="connsiteX170" fmla="*/ 1279460 w 6227451"/>
              <a:gd name="connsiteY170" fmla="*/ 3582901 h 6858000"/>
              <a:gd name="connsiteX171" fmla="*/ 1240092 w 6227451"/>
              <a:gd name="connsiteY171" fmla="*/ 3539173 h 6858000"/>
              <a:gd name="connsiteX172" fmla="*/ 1161357 w 6227451"/>
              <a:gd name="connsiteY172" fmla="*/ 3254942 h 6858000"/>
              <a:gd name="connsiteX173" fmla="*/ 1266337 w 6227451"/>
              <a:gd name="connsiteY173" fmla="*/ 3045048 h 6858000"/>
              <a:gd name="connsiteX174" fmla="*/ 2819177 w 6227451"/>
              <a:gd name="connsiteY174" fmla="*/ 1492702 h 6858000"/>
              <a:gd name="connsiteX175" fmla="*/ 2841047 w 6227451"/>
              <a:gd name="connsiteY175" fmla="*/ 1475210 h 6858000"/>
              <a:gd name="connsiteX176" fmla="*/ 3050189 w 6227451"/>
              <a:gd name="connsiteY176" fmla="*/ 1383587 h 6858000"/>
              <a:gd name="connsiteX177" fmla="*/ 975099 w 6227451"/>
              <a:gd name="connsiteY177" fmla="*/ 1287175 h 6858000"/>
              <a:gd name="connsiteX178" fmla="*/ 1094501 w 6227451"/>
              <a:gd name="connsiteY178" fmla="*/ 1349224 h 6858000"/>
              <a:gd name="connsiteX179" fmla="*/ 1825404 w 6227451"/>
              <a:gd name="connsiteY179" fmla="*/ 2083179 h 6858000"/>
              <a:gd name="connsiteX180" fmla="*/ 1851664 w 6227451"/>
              <a:gd name="connsiteY180" fmla="*/ 2109391 h 6858000"/>
              <a:gd name="connsiteX181" fmla="*/ 1891054 w 6227451"/>
              <a:gd name="connsiteY181" fmla="*/ 2244822 h 6858000"/>
              <a:gd name="connsiteX182" fmla="*/ 1829781 w 6227451"/>
              <a:gd name="connsiteY182" fmla="*/ 2358410 h 6858000"/>
              <a:gd name="connsiteX183" fmla="*/ 1352723 w 6227451"/>
              <a:gd name="connsiteY183" fmla="*/ 2834606 h 6858000"/>
              <a:gd name="connsiteX184" fmla="*/ 1090124 w 6227451"/>
              <a:gd name="connsiteY184" fmla="*/ 3096732 h 6858000"/>
              <a:gd name="connsiteX185" fmla="*/ 989460 w 6227451"/>
              <a:gd name="connsiteY185" fmla="*/ 3153526 h 6858000"/>
              <a:gd name="connsiteX186" fmla="*/ 818771 w 6227451"/>
              <a:gd name="connsiteY186" fmla="*/ 3092362 h 6858000"/>
              <a:gd name="connsiteX187" fmla="*/ 96621 w 6227451"/>
              <a:gd name="connsiteY187" fmla="*/ 2371516 h 6858000"/>
              <a:gd name="connsiteX188" fmla="*/ 65984 w 6227451"/>
              <a:gd name="connsiteY188" fmla="*/ 2340935 h 6858000"/>
              <a:gd name="connsiteX189" fmla="*/ 17841 w 6227451"/>
              <a:gd name="connsiteY189" fmla="*/ 2222978 h 6858000"/>
              <a:gd name="connsiteX190" fmla="*/ 83491 w 6227451"/>
              <a:gd name="connsiteY190" fmla="*/ 2083179 h 6858000"/>
              <a:gd name="connsiteX191" fmla="*/ 718108 w 6227451"/>
              <a:gd name="connsiteY191" fmla="*/ 1449707 h 6858000"/>
              <a:gd name="connsiteX192" fmla="*/ 827524 w 6227451"/>
              <a:gd name="connsiteY192" fmla="*/ 1340487 h 6858000"/>
              <a:gd name="connsiteX193" fmla="*/ 928187 w 6227451"/>
              <a:gd name="connsiteY193" fmla="*/ 1288062 h 6858000"/>
              <a:gd name="connsiteX194" fmla="*/ 975099 w 6227451"/>
              <a:gd name="connsiteY194" fmla="*/ 1287175 h 6858000"/>
              <a:gd name="connsiteX195" fmla="*/ 2022903 w 6227451"/>
              <a:gd name="connsiteY195" fmla="*/ 198517 h 6858000"/>
              <a:gd name="connsiteX196" fmla="*/ 2135013 w 6227451"/>
              <a:gd name="connsiteY196" fmla="*/ 237862 h 6858000"/>
              <a:gd name="connsiteX197" fmla="*/ 2165637 w 6227451"/>
              <a:gd name="connsiteY197" fmla="*/ 268463 h 6858000"/>
              <a:gd name="connsiteX198" fmla="*/ 2887507 w 6227451"/>
              <a:gd name="connsiteY198" fmla="*/ 989784 h 6858000"/>
              <a:gd name="connsiteX199" fmla="*/ 2918132 w 6227451"/>
              <a:gd name="connsiteY199" fmla="*/ 1020384 h 6858000"/>
              <a:gd name="connsiteX200" fmla="*/ 2918132 w 6227451"/>
              <a:gd name="connsiteY200" fmla="*/ 1247710 h 6858000"/>
              <a:gd name="connsiteX201" fmla="*/ 2891882 w 6227451"/>
              <a:gd name="connsiteY201" fmla="*/ 1273940 h 6858000"/>
              <a:gd name="connsiteX202" fmla="*/ 2161261 w 6227451"/>
              <a:gd name="connsiteY202" fmla="*/ 2004003 h 6858000"/>
              <a:gd name="connsiteX203" fmla="*/ 2139387 w 6227451"/>
              <a:gd name="connsiteY203" fmla="*/ 2025861 h 6858000"/>
              <a:gd name="connsiteX204" fmla="*/ 1903139 w 6227451"/>
              <a:gd name="connsiteY204" fmla="*/ 2025861 h 6858000"/>
              <a:gd name="connsiteX205" fmla="*/ 1876889 w 6227451"/>
              <a:gd name="connsiteY205" fmla="*/ 1999630 h 6858000"/>
              <a:gd name="connsiteX206" fmla="*/ 1155018 w 6227451"/>
              <a:gd name="connsiteY206" fmla="*/ 1278312 h 6858000"/>
              <a:gd name="connsiteX207" fmla="*/ 1124393 w 6227451"/>
              <a:gd name="connsiteY207" fmla="*/ 1247710 h 6858000"/>
              <a:gd name="connsiteX208" fmla="*/ 1085018 w 6227451"/>
              <a:gd name="connsiteY208" fmla="*/ 1134048 h 6858000"/>
              <a:gd name="connsiteX209" fmla="*/ 1141893 w 6227451"/>
              <a:gd name="connsiteY209" fmla="*/ 1002899 h 6858000"/>
              <a:gd name="connsiteX210" fmla="*/ 1890014 w 6227451"/>
              <a:gd name="connsiteY210" fmla="*/ 255348 h 6858000"/>
              <a:gd name="connsiteX211" fmla="*/ 1907513 w 6227451"/>
              <a:gd name="connsiteY211" fmla="*/ 237862 h 6858000"/>
              <a:gd name="connsiteX212" fmla="*/ 2022903 w 6227451"/>
              <a:gd name="connsiteY212" fmla="*/ 198517 h 6858000"/>
              <a:gd name="connsiteX213" fmla="*/ 4313098 w 6227451"/>
              <a:gd name="connsiteY213" fmla="*/ 0 h 6858000"/>
              <a:gd name="connsiteX214" fmla="*/ 6127861 w 6227451"/>
              <a:gd name="connsiteY214" fmla="*/ 0 h 6858000"/>
              <a:gd name="connsiteX215" fmla="*/ 6227451 w 6227451"/>
              <a:gd name="connsiteY215" fmla="*/ 99514 h 6858000"/>
              <a:gd name="connsiteX216" fmla="*/ 6227451 w 6227451"/>
              <a:gd name="connsiteY216" fmla="*/ 2232515 h 6858000"/>
              <a:gd name="connsiteX217" fmla="*/ 5500551 w 6227451"/>
              <a:gd name="connsiteY217" fmla="*/ 2958865 h 6858000"/>
              <a:gd name="connsiteX218" fmla="*/ 5474294 w 6227451"/>
              <a:gd name="connsiteY218" fmla="*/ 2989475 h 6858000"/>
              <a:gd name="connsiteX219" fmla="*/ 5220479 w 6227451"/>
              <a:gd name="connsiteY219" fmla="*/ 3090050 h 6858000"/>
              <a:gd name="connsiteX220" fmla="*/ 5150462 w 6227451"/>
              <a:gd name="connsiteY220" fmla="*/ 3081305 h 6858000"/>
              <a:gd name="connsiteX221" fmla="*/ 4957913 w 6227451"/>
              <a:gd name="connsiteY221" fmla="*/ 2976357 h 6858000"/>
              <a:gd name="connsiteX222" fmla="*/ 3413145 w 6227451"/>
              <a:gd name="connsiteY222" fmla="*/ 1432757 h 6858000"/>
              <a:gd name="connsiteX223" fmla="*/ 3378136 w 6227451"/>
              <a:gd name="connsiteY223" fmla="*/ 1397774 h 6858000"/>
              <a:gd name="connsiteX224" fmla="*/ 3299366 w 6227451"/>
              <a:gd name="connsiteY224" fmla="*/ 1117914 h 6858000"/>
              <a:gd name="connsiteX225" fmla="*/ 3417521 w 6227451"/>
              <a:gd name="connsiteY225" fmla="*/ 894901 h 6858000"/>
              <a:gd name="connsiteX226" fmla="*/ 2176397 w 6227451"/>
              <a:gd name="connsiteY226" fmla="*/ 0 h 6858000"/>
              <a:gd name="connsiteX227" fmla="*/ 4035652 w 6227451"/>
              <a:gd name="connsiteY227" fmla="*/ 0 h 6858000"/>
              <a:gd name="connsiteX228" fmla="*/ 4044127 w 6227451"/>
              <a:gd name="connsiteY228" fmla="*/ 68175 h 6858000"/>
              <a:gd name="connsiteX229" fmla="*/ 3978443 w 6227451"/>
              <a:gd name="connsiteY229" fmla="*/ 186194 h 6858000"/>
              <a:gd name="connsiteX230" fmla="*/ 3382909 w 6227451"/>
              <a:gd name="connsiteY230" fmla="*/ 780655 h 6858000"/>
              <a:gd name="connsiteX231" fmla="*/ 3234025 w 6227451"/>
              <a:gd name="connsiteY231" fmla="*/ 929270 h 6858000"/>
              <a:gd name="connsiteX232" fmla="*/ 3133311 w 6227451"/>
              <a:gd name="connsiteY232" fmla="*/ 981722 h 6858000"/>
              <a:gd name="connsiteX233" fmla="*/ 2966911 w 6227451"/>
              <a:gd name="connsiteY233" fmla="*/ 920528 h 6858000"/>
              <a:gd name="connsiteX234" fmla="*/ 2231251 w 6227451"/>
              <a:gd name="connsiteY234" fmla="*/ 186194 h 6858000"/>
              <a:gd name="connsiteX235" fmla="*/ 2209357 w 6227451"/>
              <a:gd name="connsiteY235" fmla="*/ 164337 h 6858000"/>
              <a:gd name="connsiteX236" fmla="*/ 2165568 w 6227451"/>
              <a:gd name="connsiteY236" fmla="*/ 506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6227451" h="6858000">
                <a:moveTo>
                  <a:pt x="2043505" y="6743422"/>
                </a:moveTo>
                <a:cubicBezTo>
                  <a:pt x="2088253" y="6748135"/>
                  <a:pt x="2126843" y="6769444"/>
                  <a:pt x="2162969" y="6805504"/>
                </a:cubicBezTo>
                <a:lnTo>
                  <a:pt x="2215247" y="6858000"/>
                </a:lnTo>
                <a:lnTo>
                  <a:pt x="1834505" y="6858000"/>
                </a:lnTo>
                <a:lnTo>
                  <a:pt x="1895854" y="6796762"/>
                </a:lnTo>
                <a:cubicBezTo>
                  <a:pt x="1922128" y="6766165"/>
                  <a:pt x="1957159" y="6748681"/>
                  <a:pt x="1996570" y="6744310"/>
                </a:cubicBezTo>
                <a:cubicBezTo>
                  <a:pt x="2012990" y="6742125"/>
                  <a:pt x="2028591" y="6741851"/>
                  <a:pt x="2043505" y="6743422"/>
                </a:cubicBezTo>
                <a:close/>
                <a:moveTo>
                  <a:pt x="6227451" y="6722252"/>
                </a:moveTo>
                <a:lnTo>
                  <a:pt x="6227451" y="6858000"/>
                </a:lnTo>
                <a:lnTo>
                  <a:pt x="6064563" y="6858000"/>
                </a:lnTo>
                <a:lnTo>
                  <a:pt x="6078238" y="6844324"/>
                </a:lnTo>
                <a:cubicBezTo>
                  <a:pt x="6104461" y="6818097"/>
                  <a:pt x="6135053" y="6787500"/>
                  <a:pt x="6161276" y="6761274"/>
                </a:cubicBezTo>
                <a:cubicBezTo>
                  <a:pt x="6172202" y="6751439"/>
                  <a:pt x="6183401" y="6743244"/>
                  <a:pt x="6194942" y="6736550"/>
                </a:cubicBezTo>
                <a:close/>
                <a:moveTo>
                  <a:pt x="4131875" y="6712364"/>
                </a:moveTo>
                <a:cubicBezTo>
                  <a:pt x="4144459" y="6711886"/>
                  <a:pt x="4157317" y="6712706"/>
                  <a:pt x="4170449" y="6714892"/>
                </a:cubicBezTo>
                <a:cubicBezTo>
                  <a:pt x="4209844" y="6723638"/>
                  <a:pt x="4240485" y="6745501"/>
                  <a:pt x="4271125" y="6776110"/>
                </a:cubicBezTo>
                <a:lnTo>
                  <a:pt x="4353100" y="6858000"/>
                </a:lnTo>
                <a:lnTo>
                  <a:pt x="3917762" y="6858000"/>
                </a:lnTo>
                <a:lnTo>
                  <a:pt x="4004115" y="6771737"/>
                </a:lnTo>
                <a:cubicBezTo>
                  <a:pt x="4012869" y="6762993"/>
                  <a:pt x="4017247" y="6758619"/>
                  <a:pt x="4026001" y="6749873"/>
                </a:cubicBezTo>
                <a:cubicBezTo>
                  <a:pt x="4058830" y="6726917"/>
                  <a:pt x="4094122" y="6713799"/>
                  <a:pt x="4131875" y="6712364"/>
                </a:cubicBezTo>
                <a:close/>
                <a:moveTo>
                  <a:pt x="1007560" y="5637991"/>
                </a:moveTo>
                <a:cubicBezTo>
                  <a:pt x="1055659" y="5642362"/>
                  <a:pt x="1095014" y="5668588"/>
                  <a:pt x="1129995" y="5703557"/>
                </a:cubicBezTo>
                <a:cubicBezTo>
                  <a:pt x="1366122" y="5939593"/>
                  <a:pt x="1602248" y="6175629"/>
                  <a:pt x="1838374" y="6411664"/>
                </a:cubicBezTo>
                <a:cubicBezTo>
                  <a:pt x="1851492" y="6424777"/>
                  <a:pt x="1864611" y="6437891"/>
                  <a:pt x="1877729" y="6455376"/>
                </a:cubicBezTo>
                <a:cubicBezTo>
                  <a:pt x="1917084" y="6494715"/>
                  <a:pt x="1930201" y="6542796"/>
                  <a:pt x="1925828" y="6595249"/>
                </a:cubicBezTo>
                <a:cubicBezTo>
                  <a:pt x="1917084" y="6643330"/>
                  <a:pt x="1895220" y="6678298"/>
                  <a:pt x="1860238" y="6713267"/>
                </a:cubicBezTo>
                <a:lnTo>
                  <a:pt x="1715449" y="6858000"/>
                </a:lnTo>
                <a:lnTo>
                  <a:pt x="263806" y="6858000"/>
                </a:lnTo>
                <a:lnTo>
                  <a:pt x="115527" y="6708896"/>
                </a:lnTo>
                <a:cubicBezTo>
                  <a:pt x="106781" y="6704524"/>
                  <a:pt x="98036" y="6695782"/>
                  <a:pt x="93664" y="6687040"/>
                </a:cubicBezTo>
                <a:cubicBezTo>
                  <a:pt x="67427" y="6656443"/>
                  <a:pt x="54309" y="6617104"/>
                  <a:pt x="54309" y="6582136"/>
                </a:cubicBezTo>
                <a:cubicBezTo>
                  <a:pt x="49937" y="6520941"/>
                  <a:pt x="76172" y="6472860"/>
                  <a:pt x="119899" y="6433520"/>
                </a:cubicBezTo>
                <a:cubicBezTo>
                  <a:pt x="360399" y="6193113"/>
                  <a:pt x="605270" y="5948335"/>
                  <a:pt x="850142" y="5703557"/>
                </a:cubicBezTo>
                <a:cubicBezTo>
                  <a:pt x="858888" y="5694815"/>
                  <a:pt x="867633" y="5686072"/>
                  <a:pt x="876379" y="5677330"/>
                </a:cubicBezTo>
                <a:cubicBezTo>
                  <a:pt x="915732" y="5646733"/>
                  <a:pt x="959459" y="5633620"/>
                  <a:pt x="1007560" y="5637991"/>
                </a:cubicBezTo>
                <a:close/>
                <a:moveTo>
                  <a:pt x="3060322" y="5631811"/>
                </a:moveTo>
                <a:cubicBezTo>
                  <a:pt x="3072906" y="5631333"/>
                  <a:pt x="3085764" y="5632153"/>
                  <a:pt x="3098896" y="5634338"/>
                </a:cubicBezTo>
                <a:cubicBezTo>
                  <a:pt x="3138291" y="5638709"/>
                  <a:pt x="3173308" y="5660560"/>
                  <a:pt x="3203949" y="5691154"/>
                </a:cubicBezTo>
                <a:cubicBezTo>
                  <a:pt x="3335266" y="5826637"/>
                  <a:pt x="3466584" y="5957750"/>
                  <a:pt x="3602277" y="6088863"/>
                </a:cubicBezTo>
                <a:cubicBezTo>
                  <a:pt x="3716086" y="6202494"/>
                  <a:pt x="3829893" y="6316125"/>
                  <a:pt x="3943701" y="6429757"/>
                </a:cubicBezTo>
                <a:cubicBezTo>
                  <a:pt x="3974341" y="6460349"/>
                  <a:pt x="3996227" y="6490943"/>
                  <a:pt x="4000604" y="6530276"/>
                </a:cubicBezTo>
                <a:cubicBezTo>
                  <a:pt x="4013736" y="6600203"/>
                  <a:pt x="3991850" y="6652648"/>
                  <a:pt x="3943701" y="6700723"/>
                </a:cubicBezTo>
                <a:lnTo>
                  <a:pt x="3786180" y="6858000"/>
                </a:lnTo>
                <a:lnTo>
                  <a:pt x="2346382" y="6858000"/>
                </a:lnTo>
                <a:lnTo>
                  <a:pt x="2188432" y="6696352"/>
                </a:lnTo>
                <a:cubicBezTo>
                  <a:pt x="2157791" y="6670130"/>
                  <a:pt x="2140283" y="6635166"/>
                  <a:pt x="2135905" y="6600203"/>
                </a:cubicBezTo>
                <a:cubicBezTo>
                  <a:pt x="2122774" y="6534647"/>
                  <a:pt x="2144660" y="6477831"/>
                  <a:pt x="2192809" y="6429757"/>
                </a:cubicBezTo>
                <a:cubicBezTo>
                  <a:pt x="2437935" y="6185012"/>
                  <a:pt x="2687437" y="5935898"/>
                  <a:pt x="2932561" y="5691154"/>
                </a:cubicBezTo>
                <a:cubicBezTo>
                  <a:pt x="2941315" y="5682413"/>
                  <a:pt x="2950071" y="5678042"/>
                  <a:pt x="2954447" y="5669301"/>
                </a:cubicBezTo>
                <a:cubicBezTo>
                  <a:pt x="2987276" y="5646357"/>
                  <a:pt x="3022568" y="5633245"/>
                  <a:pt x="3060322" y="5631811"/>
                </a:cubicBezTo>
                <a:close/>
                <a:moveTo>
                  <a:pt x="5233825" y="5629968"/>
                </a:moveTo>
                <a:cubicBezTo>
                  <a:pt x="5277536" y="5638709"/>
                  <a:pt x="5316875" y="5660560"/>
                  <a:pt x="5347472" y="5695524"/>
                </a:cubicBezTo>
                <a:cubicBezTo>
                  <a:pt x="5513571" y="5861600"/>
                  <a:pt x="5684041" y="6032048"/>
                  <a:pt x="5850142" y="6198124"/>
                </a:cubicBezTo>
                <a:cubicBezTo>
                  <a:pt x="5928820" y="6276792"/>
                  <a:pt x="6007499" y="6355460"/>
                  <a:pt x="6086177" y="6434128"/>
                </a:cubicBezTo>
                <a:cubicBezTo>
                  <a:pt x="6116774" y="6460349"/>
                  <a:pt x="6134259" y="6490943"/>
                  <a:pt x="6143001" y="6534647"/>
                </a:cubicBezTo>
                <a:cubicBezTo>
                  <a:pt x="6156114" y="6600203"/>
                  <a:pt x="6129887" y="6657019"/>
                  <a:pt x="6081806" y="6705093"/>
                </a:cubicBezTo>
                <a:lnTo>
                  <a:pt x="5928878" y="6858000"/>
                </a:lnTo>
                <a:lnTo>
                  <a:pt x="4490690" y="6858000"/>
                </a:lnTo>
                <a:lnTo>
                  <a:pt x="4425183" y="6792502"/>
                </a:lnTo>
                <a:cubicBezTo>
                  <a:pt x="4390215" y="6757539"/>
                  <a:pt x="4359617" y="6726946"/>
                  <a:pt x="4329020" y="6691983"/>
                </a:cubicBezTo>
                <a:cubicBezTo>
                  <a:pt x="4298423" y="6665760"/>
                  <a:pt x="4280939" y="6630797"/>
                  <a:pt x="4276568" y="6591462"/>
                </a:cubicBezTo>
                <a:cubicBezTo>
                  <a:pt x="4267826" y="6525906"/>
                  <a:pt x="4289681" y="6473461"/>
                  <a:pt x="4337762" y="6429757"/>
                </a:cubicBezTo>
                <a:cubicBezTo>
                  <a:pt x="4582540" y="6185012"/>
                  <a:pt x="4827319" y="5940268"/>
                  <a:pt x="5072096" y="5695524"/>
                </a:cubicBezTo>
                <a:cubicBezTo>
                  <a:pt x="5080838" y="5686783"/>
                  <a:pt x="5089580" y="5678042"/>
                  <a:pt x="5098322" y="5669301"/>
                </a:cubicBezTo>
                <a:cubicBezTo>
                  <a:pt x="5137661" y="5638709"/>
                  <a:pt x="5181373" y="5625597"/>
                  <a:pt x="5233825" y="5629968"/>
                </a:cubicBezTo>
                <a:close/>
                <a:moveTo>
                  <a:pt x="6227451" y="4554643"/>
                </a:moveTo>
                <a:lnTo>
                  <a:pt x="6227451" y="6394138"/>
                </a:lnTo>
                <a:lnTo>
                  <a:pt x="6183504" y="6368480"/>
                </a:lnTo>
                <a:cubicBezTo>
                  <a:pt x="6174762" y="6359737"/>
                  <a:pt x="6166019" y="6350994"/>
                  <a:pt x="6157277" y="6346621"/>
                </a:cubicBezTo>
                <a:cubicBezTo>
                  <a:pt x="5912500" y="6101809"/>
                  <a:pt x="5672092" y="5856998"/>
                  <a:pt x="5427315" y="5616558"/>
                </a:cubicBezTo>
                <a:cubicBezTo>
                  <a:pt x="5418572" y="5607815"/>
                  <a:pt x="5414201" y="5599072"/>
                  <a:pt x="5405459" y="5590329"/>
                </a:cubicBezTo>
                <a:cubicBezTo>
                  <a:pt x="5374862" y="5555356"/>
                  <a:pt x="5361749" y="5520383"/>
                  <a:pt x="5361749" y="5472294"/>
                </a:cubicBezTo>
                <a:cubicBezTo>
                  <a:pt x="5361749" y="5424206"/>
                  <a:pt x="5379233" y="5380490"/>
                  <a:pt x="5414201" y="5345517"/>
                </a:cubicBezTo>
                <a:cubicBezTo>
                  <a:pt x="5667721" y="5096333"/>
                  <a:pt x="5916871" y="4842778"/>
                  <a:pt x="6170391" y="4593595"/>
                </a:cubicBezTo>
                <a:cubicBezTo>
                  <a:pt x="6174762" y="4589224"/>
                  <a:pt x="6183504" y="4580481"/>
                  <a:pt x="6187875" y="4576108"/>
                </a:cubicBezTo>
                <a:close/>
                <a:moveTo>
                  <a:pt x="4121342" y="4537891"/>
                </a:moveTo>
                <a:cubicBezTo>
                  <a:pt x="4133243" y="4537413"/>
                  <a:pt x="4145280" y="4538233"/>
                  <a:pt x="4157318" y="4540419"/>
                </a:cubicBezTo>
                <a:cubicBezTo>
                  <a:pt x="4201091" y="4544791"/>
                  <a:pt x="4240485" y="4566656"/>
                  <a:pt x="4271125" y="4601637"/>
                </a:cubicBezTo>
                <a:cubicBezTo>
                  <a:pt x="4441837" y="4772173"/>
                  <a:pt x="4608172" y="4938336"/>
                  <a:pt x="4778884" y="5104498"/>
                </a:cubicBezTo>
                <a:cubicBezTo>
                  <a:pt x="4853297" y="5183208"/>
                  <a:pt x="4932087" y="5261916"/>
                  <a:pt x="5010877" y="5340624"/>
                </a:cubicBezTo>
                <a:cubicBezTo>
                  <a:pt x="5041518" y="5366861"/>
                  <a:pt x="5063404" y="5401843"/>
                  <a:pt x="5067781" y="5441197"/>
                </a:cubicBezTo>
                <a:cubicBezTo>
                  <a:pt x="5080913" y="5506788"/>
                  <a:pt x="5059027" y="5563632"/>
                  <a:pt x="5010877" y="5611733"/>
                </a:cubicBezTo>
                <a:cubicBezTo>
                  <a:pt x="4774507" y="5843487"/>
                  <a:pt x="4542514" y="6075239"/>
                  <a:pt x="4310521" y="6306993"/>
                </a:cubicBezTo>
                <a:cubicBezTo>
                  <a:pt x="4293012" y="6324484"/>
                  <a:pt x="4275503" y="6346348"/>
                  <a:pt x="4257993" y="6363839"/>
                </a:cubicBezTo>
                <a:cubicBezTo>
                  <a:pt x="4222977" y="6394448"/>
                  <a:pt x="4183581" y="6411938"/>
                  <a:pt x="4139809" y="6411938"/>
                </a:cubicBezTo>
                <a:cubicBezTo>
                  <a:pt x="4078528" y="6411938"/>
                  <a:pt x="4034756" y="6385702"/>
                  <a:pt x="3995361" y="6346348"/>
                </a:cubicBezTo>
                <a:cubicBezTo>
                  <a:pt x="3780877" y="6132085"/>
                  <a:pt x="3566393" y="5917823"/>
                  <a:pt x="3351909" y="5703560"/>
                </a:cubicBezTo>
                <a:cubicBezTo>
                  <a:pt x="3321268" y="5668578"/>
                  <a:pt x="3286249" y="5633596"/>
                  <a:pt x="3251233" y="5602987"/>
                </a:cubicBezTo>
                <a:cubicBezTo>
                  <a:pt x="3224968" y="5572378"/>
                  <a:pt x="3207460" y="5541769"/>
                  <a:pt x="3198705" y="5506788"/>
                </a:cubicBezTo>
                <a:cubicBezTo>
                  <a:pt x="3189951" y="5436824"/>
                  <a:pt x="3211837" y="5384351"/>
                  <a:pt x="3259986" y="5336252"/>
                </a:cubicBezTo>
                <a:cubicBezTo>
                  <a:pt x="3505111" y="5091380"/>
                  <a:pt x="3750237" y="4846509"/>
                  <a:pt x="3995361" y="4601637"/>
                </a:cubicBezTo>
                <a:cubicBezTo>
                  <a:pt x="4004115" y="4592892"/>
                  <a:pt x="4012869" y="4584146"/>
                  <a:pt x="4021623" y="4575400"/>
                </a:cubicBezTo>
                <a:cubicBezTo>
                  <a:pt x="4051170" y="4552443"/>
                  <a:pt x="4085641" y="4539325"/>
                  <a:pt x="4121342" y="4537891"/>
                </a:cubicBezTo>
                <a:close/>
                <a:moveTo>
                  <a:pt x="2042277" y="4534190"/>
                </a:moveTo>
                <a:cubicBezTo>
                  <a:pt x="2087000" y="4538909"/>
                  <a:pt x="2125570" y="4560248"/>
                  <a:pt x="2161678" y="4596361"/>
                </a:cubicBezTo>
                <a:cubicBezTo>
                  <a:pt x="2402395" y="4841485"/>
                  <a:pt x="2647488" y="5086610"/>
                  <a:pt x="2892581" y="5331735"/>
                </a:cubicBezTo>
                <a:cubicBezTo>
                  <a:pt x="2901335" y="5340489"/>
                  <a:pt x="2910087" y="5349244"/>
                  <a:pt x="2918841" y="5357998"/>
                </a:cubicBezTo>
                <a:cubicBezTo>
                  <a:pt x="2949478" y="5397393"/>
                  <a:pt x="2962607" y="5441165"/>
                  <a:pt x="2958231" y="5489315"/>
                </a:cubicBezTo>
                <a:cubicBezTo>
                  <a:pt x="2953853" y="5537465"/>
                  <a:pt x="2931971" y="5572483"/>
                  <a:pt x="2896957" y="5603123"/>
                </a:cubicBezTo>
                <a:cubicBezTo>
                  <a:pt x="2765658" y="5738818"/>
                  <a:pt x="2634358" y="5870134"/>
                  <a:pt x="2498681" y="6001451"/>
                </a:cubicBezTo>
                <a:cubicBezTo>
                  <a:pt x="2384888" y="6115259"/>
                  <a:pt x="2271094" y="6233444"/>
                  <a:pt x="2157301" y="6347252"/>
                </a:cubicBezTo>
                <a:cubicBezTo>
                  <a:pt x="2126664" y="6373515"/>
                  <a:pt x="2096028" y="6395401"/>
                  <a:pt x="2056638" y="6404156"/>
                </a:cubicBezTo>
                <a:cubicBezTo>
                  <a:pt x="1986612" y="6417287"/>
                  <a:pt x="1934092" y="6395401"/>
                  <a:pt x="1885948" y="6347252"/>
                </a:cubicBezTo>
                <a:cubicBezTo>
                  <a:pt x="1662738" y="6119636"/>
                  <a:pt x="1435152" y="5896397"/>
                  <a:pt x="1211941" y="5668781"/>
                </a:cubicBezTo>
                <a:cubicBezTo>
                  <a:pt x="1185682" y="5646895"/>
                  <a:pt x="1159421" y="5620632"/>
                  <a:pt x="1133162" y="5594369"/>
                </a:cubicBezTo>
                <a:cubicBezTo>
                  <a:pt x="1102525" y="5559351"/>
                  <a:pt x="1085018" y="5519956"/>
                  <a:pt x="1085018" y="5476183"/>
                </a:cubicBezTo>
                <a:cubicBezTo>
                  <a:pt x="1085018" y="5414902"/>
                  <a:pt x="1111278" y="5371130"/>
                  <a:pt x="1150668" y="5331735"/>
                </a:cubicBezTo>
                <a:cubicBezTo>
                  <a:pt x="1347618" y="5134760"/>
                  <a:pt x="1544568" y="4937784"/>
                  <a:pt x="1741518" y="4736431"/>
                </a:cubicBezTo>
                <a:cubicBezTo>
                  <a:pt x="1794038" y="4688282"/>
                  <a:pt x="1842181" y="4640133"/>
                  <a:pt x="1890324" y="4587605"/>
                </a:cubicBezTo>
                <a:cubicBezTo>
                  <a:pt x="1920962" y="4561342"/>
                  <a:pt x="1951598" y="4539456"/>
                  <a:pt x="1995365" y="4535079"/>
                </a:cubicBezTo>
                <a:cubicBezTo>
                  <a:pt x="2011776" y="4532891"/>
                  <a:pt x="2027368" y="4532617"/>
                  <a:pt x="2042277" y="4534190"/>
                </a:cubicBezTo>
                <a:close/>
                <a:moveTo>
                  <a:pt x="5233824" y="3455499"/>
                </a:moveTo>
                <a:cubicBezTo>
                  <a:pt x="5277536" y="3459876"/>
                  <a:pt x="5316875" y="3486136"/>
                  <a:pt x="5347472" y="3516772"/>
                </a:cubicBezTo>
                <a:cubicBezTo>
                  <a:pt x="5517942" y="3687463"/>
                  <a:pt x="5688412" y="3858153"/>
                  <a:pt x="5858883" y="4028842"/>
                </a:cubicBezTo>
                <a:cubicBezTo>
                  <a:pt x="5933191" y="4103246"/>
                  <a:pt x="6011870" y="4182026"/>
                  <a:pt x="6086177" y="4256430"/>
                </a:cubicBezTo>
                <a:cubicBezTo>
                  <a:pt x="6116774" y="4287066"/>
                  <a:pt x="6134259" y="4317702"/>
                  <a:pt x="6143001" y="4357093"/>
                </a:cubicBezTo>
                <a:cubicBezTo>
                  <a:pt x="6156114" y="4427119"/>
                  <a:pt x="6129887" y="4479639"/>
                  <a:pt x="6081806" y="4527782"/>
                </a:cubicBezTo>
                <a:cubicBezTo>
                  <a:pt x="5850140" y="4759745"/>
                  <a:pt x="5618476" y="4991708"/>
                  <a:pt x="5386811" y="5228049"/>
                </a:cubicBezTo>
                <a:cubicBezTo>
                  <a:pt x="5369327" y="5245555"/>
                  <a:pt x="5351843" y="5263062"/>
                  <a:pt x="5334359" y="5280569"/>
                </a:cubicBezTo>
                <a:cubicBezTo>
                  <a:pt x="5299391" y="5311205"/>
                  <a:pt x="5260051" y="5328712"/>
                  <a:pt x="5211969" y="5328712"/>
                </a:cubicBezTo>
                <a:cubicBezTo>
                  <a:pt x="5155146" y="5328712"/>
                  <a:pt x="5111435" y="5306829"/>
                  <a:pt x="5072096" y="5267439"/>
                </a:cubicBezTo>
                <a:cubicBezTo>
                  <a:pt x="4857916" y="5052983"/>
                  <a:pt x="4643734" y="4838526"/>
                  <a:pt x="4429554" y="4624070"/>
                </a:cubicBezTo>
                <a:cubicBezTo>
                  <a:pt x="4394585" y="4589056"/>
                  <a:pt x="4359617" y="4554043"/>
                  <a:pt x="4329020" y="4519029"/>
                </a:cubicBezTo>
                <a:cubicBezTo>
                  <a:pt x="4302794" y="4492770"/>
                  <a:pt x="4285310" y="4462132"/>
                  <a:pt x="4276568" y="4422743"/>
                </a:cubicBezTo>
                <a:cubicBezTo>
                  <a:pt x="4267826" y="4357093"/>
                  <a:pt x="4289681" y="4300196"/>
                  <a:pt x="4337762" y="4252053"/>
                </a:cubicBezTo>
                <a:cubicBezTo>
                  <a:pt x="4582540" y="4011335"/>
                  <a:pt x="4827319" y="3766242"/>
                  <a:pt x="5072096" y="3521149"/>
                </a:cubicBezTo>
                <a:cubicBezTo>
                  <a:pt x="5080838" y="3512395"/>
                  <a:pt x="5089580" y="3503643"/>
                  <a:pt x="5098322" y="3494889"/>
                </a:cubicBezTo>
                <a:cubicBezTo>
                  <a:pt x="5137661" y="3464252"/>
                  <a:pt x="5181372" y="3451122"/>
                  <a:pt x="5233824" y="3455499"/>
                </a:cubicBezTo>
                <a:close/>
                <a:moveTo>
                  <a:pt x="954386" y="3444774"/>
                </a:moveTo>
                <a:cubicBezTo>
                  <a:pt x="1000342" y="3447642"/>
                  <a:pt x="1041372" y="3468950"/>
                  <a:pt x="1077481" y="3505011"/>
                </a:cubicBezTo>
                <a:cubicBezTo>
                  <a:pt x="1313820" y="3745419"/>
                  <a:pt x="1554537" y="3981455"/>
                  <a:pt x="1790877" y="4221861"/>
                </a:cubicBezTo>
                <a:cubicBezTo>
                  <a:pt x="1804007" y="4234974"/>
                  <a:pt x="1817137" y="4248087"/>
                  <a:pt x="1830267" y="4261200"/>
                </a:cubicBezTo>
                <a:cubicBezTo>
                  <a:pt x="1860904" y="4291799"/>
                  <a:pt x="1874034" y="4331138"/>
                  <a:pt x="1874034" y="4374848"/>
                </a:cubicBezTo>
                <a:cubicBezTo>
                  <a:pt x="1874034" y="4431672"/>
                  <a:pt x="1852150" y="4475382"/>
                  <a:pt x="1812761" y="4514721"/>
                </a:cubicBezTo>
                <a:cubicBezTo>
                  <a:pt x="1611434" y="4715789"/>
                  <a:pt x="1405730" y="4921228"/>
                  <a:pt x="1204404" y="5122295"/>
                </a:cubicBezTo>
                <a:cubicBezTo>
                  <a:pt x="1160637" y="5170377"/>
                  <a:pt x="1112494" y="5214087"/>
                  <a:pt x="1068727" y="5257797"/>
                </a:cubicBezTo>
                <a:cubicBezTo>
                  <a:pt x="1042467" y="5288395"/>
                  <a:pt x="1007454" y="5305879"/>
                  <a:pt x="968063" y="5310250"/>
                </a:cubicBezTo>
                <a:cubicBezTo>
                  <a:pt x="902413" y="5323363"/>
                  <a:pt x="849893" y="5301508"/>
                  <a:pt x="801750" y="5253426"/>
                </a:cubicBezTo>
                <a:cubicBezTo>
                  <a:pt x="556657" y="5008649"/>
                  <a:pt x="311564" y="4763870"/>
                  <a:pt x="66472" y="4519092"/>
                </a:cubicBezTo>
                <a:cubicBezTo>
                  <a:pt x="57717" y="4510350"/>
                  <a:pt x="48964" y="4501608"/>
                  <a:pt x="40210" y="4492866"/>
                </a:cubicBezTo>
                <a:cubicBezTo>
                  <a:pt x="9574" y="4453527"/>
                  <a:pt x="-3556" y="4405446"/>
                  <a:pt x="822" y="4357364"/>
                </a:cubicBezTo>
                <a:cubicBezTo>
                  <a:pt x="9574" y="4309283"/>
                  <a:pt x="31458" y="4274314"/>
                  <a:pt x="66472" y="4243716"/>
                </a:cubicBezTo>
                <a:cubicBezTo>
                  <a:pt x="228407" y="4081988"/>
                  <a:pt x="390344" y="3915889"/>
                  <a:pt x="552281" y="3754161"/>
                </a:cubicBezTo>
                <a:cubicBezTo>
                  <a:pt x="635437" y="3671112"/>
                  <a:pt x="718593" y="3588061"/>
                  <a:pt x="806127" y="3505011"/>
                </a:cubicBezTo>
                <a:cubicBezTo>
                  <a:pt x="832387" y="3474414"/>
                  <a:pt x="863024" y="3452559"/>
                  <a:pt x="906790" y="3448188"/>
                </a:cubicBezTo>
                <a:cubicBezTo>
                  <a:pt x="923202" y="3444909"/>
                  <a:pt x="939068" y="3443817"/>
                  <a:pt x="954386" y="3444774"/>
                </a:cubicBezTo>
                <a:close/>
                <a:moveTo>
                  <a:pt x="6227451" y="2387177"/>
                </a:moveTo>
                <a:lnTo>
                  <a:pt x="6227451" y="4224280"/>
                </a:lnTo>
                <a:lnTo>
                  <a:pt x="6196890" y="4207457"/>
                </a:lnTo>
                <a:cubicBezTo>
                  <a:pt x="6184791" y="4198988"/>
                  <a:pt x="6173307" y="4189153"/>
                  <a:pt x="6162369" y="4178226"/>
                </a:cubicBezTo>
                <a:cubicBezTo>
                  <a:pt x="5917371" y="3933448"/>
                  <a:pt x="5672372" y="3688669"/>
                  <a:pt x="5427373" y="3443892"/>
                </a:cubicBezTo>
                <a:cubicBezTo>
                  <a:pt x="5418624" y="3435150"/>
                  <a:pt x="5409873" y="3426408"/>
                  <a:pt x="5405499" y="3422037"/>
                </a:cubicBezTo>
                <a:cubicBezTo>
                  <a:pt x="5379249" y="3387069"/>
                  <a:pt x="5361749" y="3352100"/>
                  <a:pt x="5361749" y="3308390"/>
                </a:cubicBezTo>
                <a:cubicBezTo>
                  <a:pt x="5361749" y="3251568"/>
                  <a:pt x="5383623" y="3207856"/>
                  <a:pt x="5422998" y="3172888"/>
                </a:cubicBezTo>
                <a:cubicBezTo>
                  <a:pt x="5571748" y="3024272"/>
                  <a:pt x="5716121" y="2875658"/>
                  <a:pt x="5864871" y="2727042"/>
                </a:cubicBezTo>
                <a:cubicBezTo>
                  <a:pt x="5965495" y="2630879"/>
                  <a:pt x="6066119" y="2530346"/>
                  <a:pt x="6166744" y="2429812"/>
                </a:cubicBezTo>
                <a:cubicBezTo>
                  <a:pt x="6179869" y="2414513"/>
                  <a:pt x="6194088" y="2402493"/>
                  <a:pt x="6210494" y="2393204"/>
                </a:cubicBezTo>
                <a:close/>
                <a:moveTo>
                  <a:pt x="3050189" y="1383587"/>
                </a:moveTo>
                <a:cubicBezTo>
                  <a:pt x="3075888" y="1382016"/>
                  <a:pt x="3102405" y="1383381"/>
                  <a:pt x="3129745" y="1387754"/>
                </a:cubicBezTo>
                <a:cubicBezTo>
                  <a:pt x="3217228" y="1400873"/>
                  <a:pt x="3287216" y="1440228"/>
                  <a:pt x="3348454" y="1501447"/>
                </a:cubicBezTo>
                <a:cubicBezTo>
                  <a:pt x="3860235" y="2013066"/>
                  <a:pt x="4372015" y="2524684"/>
                  <a:pt x="4883795" y="3036302"/>
                </a:cubicBezTo>
                <a:cubicBezTo>
                  <a:pt x="4896918" y="3049420"/>
                  <a:pt x="4905666" y="3058165"/>
                  <a:pt x="4914414" y="3071283"/>
                </a:cubicBezTo>
                <a:cubicBezTo>
                  <a:pt x="4993150" y="3163113"/>
                  <a:pt x="5019395" y="3268061"/>
                  <a:pt x="4993150" y="3386125"/>
                </a:cubicBezTo>
                <a:cubicBezTo>
                  <a:pt x="4975654" y="3460462"/>
                  <a:pt x="4940659" y="3521681"/>
                  <a:pt x="4883795" y="3574155"/>
                </a:cubicBezTo>
                <a:cubicBezTo>
                  <a:pt x="4372015" y="4085774"/>
                  <a:pt x="3860235" y="4597392"/>
                  <a:pt x="3348454" y="5109011"/>
                </a:cubicBezTo>
                <a:cubicBezTo>
                  <a:pt x="3339706" y="5117757"/>
                  <a:pt x="3335331" y="5126502"/>
                  <a:pt x="3326583" y="5135248"/>
                </a:cubicBezTo>
                <a:cubicBezTo>
                  <a:pt x="3256596" y="5196467"/>
                  <a:pt x="3173487" y="5227076"/>
                  <a:pt x="3068506" y="5227076"/>
                </a:cubicBezTo>
                <a:cubicBezTo>
                  <a:pt x="3059758" y="5227076"/>
                  <a:pt x="3037886" y="5227076"/>
                  <a:pt x="3016015" y="5222704"/>
                </a:cubicBezTo>
                <a:cubicBezTo>
                  <a:pt x="2932905" y="5209585"/>
                  <a:pt x="2862919" y="5165857"/>
                  <a:pt x="2806054" y="5109011"/>
                </a:cubicBezTo>
                <a:cubicBezTo>
                  <a:pt x="2298647" y="4597392"/>
                  <a:pt x="1786867" y="4090147"/>
                  <a:pt x="1279460" y="3582901"/>
                </a:cubicBezTo>
                <a:cubicBezTo>
                  <a:pt x="1266337" y="3569783"/>
                  <a:pt x="1253214" y="3556664"/>
                  <a:pt x="1240092" y="3539173"/>
                </a:cubicBezTo>
                <a:cubicBezTo>
                  <a:pt x="1174480" y="3456090"/>
                  <a:pt x="1143860" y="3364261"/>
                  <a:pt x="1161357" y="3254942"/>
                </a:cubicBezTo>
                <a:cubicBezTo>
                  <a:pt x="1170105" y="3171859"/>
                  <a:pt x="1205099" y="3106266"/>
                  <a:pt x="1266337" y="3045048"/>
                </a:cubicBezTo>
                <a:cubicBezTo>
                  <a:pt x="1782492" y="2529057"/>
                  <a:pt x="2298647" y="2013066"/>
                  <a:pt x="2819177" y="1492702"/>
                </a:cubicBezTo>
                <a:cubicBezTo>
                  <a:pt x="2823551" y="1488329"/>
                  <a:pt x="2832299" y="1479584"/>
                  <a:pt x="2841047" y="1475210"/>
                </a:cubicBezTo>
                <a:cubicBezTo>
                  <a:pt x="2903381" y="1419457"/>
                  <a:pt x="2973095" y="1388302"/>
                  <a:pt x="3050189" y="1383587"/>
                </a:cubicBezTo>
                <a:close/>
                <a:moveTo>
                  <a:pt x="975099" y="1287175"/>
                </a:moveTo>
                <a:cubicBezTo>
                  <a:pt x="1019823" y="1291884"/>
                  <a:pt x="1058392" y="1313183"/>
                  <a:pt x="1094501" y="1349224"/>
                </a:cubicBezTo>
                <a:cubicBezTo>
                  <a:pt x="1339594" y="1593876"/>
                  <a:pt x="1580311" y="1838526"/>
                  <a:pt x="1825404" y="2083179"/>
                </a:cubicBezTo>
                <a:cubicBezTo>
                  <a:pt x="1834158" y="2091915"/>
                  <a:pt x="1842911" y="2100652"/>
                  <a:pt x="1851664" y="2109391"/>
                </a:cubicBezTo>
                <a:cubicBezTo>
                  <a:pt x="1882301" y="2148709"/>
                  <a:pt x="1895431" y="2192397"/>
                  <a:pt x="1891054" y="2244822"/>
                </a:cubicBezTo>
                <a:cubicBezTo>
                  <a:pt x="1886677" y="2288510"/>
                  <a:pt x="1860417" y="2327829"/>
                  <a:pt x="1829781" y="2358410"/>
                </a:cubicBezTo>
                <a:cubicBezTo>
                  <a:pt x="1667844" y="2515686"/>
                  <a:pt x="1510284" y="2672962"/>
                  <a:pt x="1352723" y="2834606"/>
                </a:cubicBezTo>
                <a:cubicBezTo>
                  <a:pt x="1265191" y="2921982"/>
                  <a:pt x="1177657" y="3009357"/>
                  <a:pt x="1090124" y="3096732"/>
                </a:cubicBezTo>
                <a:cubicBezTo>
                  <a:pt x="1059487" y="3127312"/>
                  <a:pt x="1028851" y="3144788"/>
                  <a:pt x="989460" y="3153526"/>
                </a:cubicBezTo>
                <a:cubicBezTo>
                  <a:pt x="919435" y="3162263"/>
                  <a:pt x="866914" y="3140420"/>
                  <a:pt x="818771" y="3092362"/>
                </a:cubicBezTo>
                <a:cubicBezTo>
                  <a:pt x="578055" y="2852081"/>
                  <a:pt x="337338" y="2611799"/>
                  <a:pt x="96621" y="2371516"/>
                </a:cubicBezTo>
                <a:cubicBezTo>
                  <a:pt x="83491" y="2362779"/>
                  <a:pt x="74738" y="2354041"/>
                  <a:pt x="65984" y="2340935"/>
                </a:cubicBezTo>
                <a:cubicBezTo>
                  <a:pt x="35348" y="2305986"/>
                  <a:pt x="17841" y="2266666"/>
                  <a:pt x="17841" y="2222978"/>
                </a:cubicBezTo>
                <a:cubicBezTo>
                  <a:pt x="17841" y="2166184"/>
                  <a:pt x="44101" y="2122497"/>
                  <a:pt x="83491" y="2083179"/>
                </a:cubicBezTo>
                <a:cubicBezTo>
                  <a:pt x="293571" y="1869108"/>
                  <a:pt x="508027" y="1659407"/>
                  <a:pt x="718108" y="1449707"/>
                </a:cubicBezTo>
                <a:cubicBezTo>
                  <a:pt x="753121" y="1410388"/>
                  <a:pt x="792511" y="1375437"/>
                  <a:pt x="827524" y="1340487"/>
                </a:cubicBezTo>
                <a:cubicBezTo>
                  <a:pt x="858160" y="1309906"/>
                  <a:pt x="888797" y="1292431"/>
                  <a:pt x="928187" y="1288062"/>
                </a:cubicBezTo>
                <a:cubicBezTo>
                  <a:pt x="944599" y="1285878"/>
                  <a:pt x="960191" y="1285604"/>
                  <a:pt x="975099" y="1287175"/>
                </a:cubicBezTo>
                <a:close/>
                <a:moveTo>
                  <a:pt x="2022903" y="198517"/>
                </a:moveTo>
                <a:cubicBezTo>
                  <a:pt x="2062825" y="198517"/>
                  <a:pt x="2102200" y="211632"/>
                  <a:pt x="2135013" y="237862"/>
                </a:cubicBezTo>
                <a:cubicBezTo>
                  <a:pt x="2143762" y="246605"/>
                  <a:pt x="2156887" y="259719"/>
                  <a:pt x="2165637" y="268463"/>
                </a:cubicBezTo>
                <a:cubicBezTo>
                  <a:pt x="2406260" y="508904"/>
                  <a:pt x="2646885" y="749344"/>
                  <a:pt x="2887507" y="989784"/>
                </a:cubicBezTo>
                <a:cubicBezTo>
                  <a:pt x="2896258" y="998527"/>
                  <a:pt x="2909382" y="1007270"/>
                  <a:pt x="2918132" y="1020384"/>
                </a:cubicBezTo>
                <a:cubicBezTo>
                  <a:pt x="2970632" y="1085959"/>
                  <a:pt x="2970632" y="1177764"/>
                  <a:pt x="2918132" y="1247710"/>
                </a:cubicBezTo>
                <a:cubicBezTo>
                  <a:pt x="2909382" y="1256453"/>
                  <a:pt x="2900633" y="1265196"/>
                  <a:pt x="2891882" y="1273940"/>
                </a:cubicBezTo>
                <a:cubicBezTo>
                  <a:pt x="2646885" y="1514380"/>
                  <a:pt x="2406260" y="1759192"/>
                  <a:pt x="2161261" y="2004003"/>
                </a:cubicBezTo>
                <a:cubicBezTo>
                  <a:pt x="2152512" y="2012746"/>
                  <a:pt x="2148138" y="2017118"/>
                  <a:pt x="2139387" y="2025861"/>
                </a:cubicBezTo>
                <a:cubicBezTo>
                  <a:pt x="2069388" y="2087064"/>
                  <a:pt x="1973138" y="2082693"/>
                  <a:pt x="1903139" y="2025861"/>
                </a:cubicBezTo>
                <a:cubicBezTo>
                  <a:pt x="1894388" y="2017118"/>
                  <a:pt x="1885639" y="2008374"/>
                  <a:pt x="1876889" y="1999630"/>
                </a:cubicBezTo>
                <a:cubicBezTo>
                  <a:pt x="1636265" y="1759192"/>
                  <a:pt x="1395641" y="1518752"/>
                  <a:pt x="1155018" y="1278312"/>
                </a:cubicBezTo>
                <a:cubicBezTo>
                  <a:pt x="1146268" y="1269567"/>
                  <a:pt x="1133143" y="1260825"/>
                  <a:pt x="1124393" y="1247710"/>
                </a:cubicBezTo>
                <a:cubicBezTo>
                  <a:pt x="1098143" y="1217108"/>
                  <a:pt x="1085018" y="1177764"/>
                  <a:pt x="1085018" y="1134048"/>
                </a:cubicBezTo>
                <a:cubicBezTo>
                  <a:pt x="1085018" y="1081587"/>
                  <a:pt x="1106893" y="1037871"/>
                  <a:pt x="1141893" y="1002899"/>
                </a:cubicBezTo>
                <a:cubicBezTo>
                  <a:pt x="1391266" y="753716"/>
                  <a:pt x="1640640" y="504532"/>
                  <a:pt x="1890014" y="255348"/>
                </a:cubicBezTo>
                <a:cubicBezTo>
                  <a:pt x="1894388" y="246605"/>
                  <a:pt x="1903139" y="242233"/>
                  <a:pt x="1907513" y="237862"/>
                </a:cubicBezTo>
                <a:cubicBezTo>
                  <a:pt x="1942514" y="211632"/>
                  <a:pt x="1982982" y="198517"/>
                  <a:pt x="2022903" y="198517"/>
                </a:cubicBezTo>
                <a:close/>
                <a:moveTo>
                  <a:pt x="4313098" y="0"/>
                </a:moveTo>
                <a:lnTo>
                  <a:pt x="6127861" y="0"/>
                </a:lnTo>
                <a:lnTo>
                  <a:pt x="6227451" y="99514"/>
                </a:lnTo>
                <a:lnTo>
                  <a:pt x="6227451" y="2232515"/>
                </a:lnTo>
                <a:lnTo>
                  <a:pt x="5500551" y="2958865"/>
                </a:lnTo>
                <a:cubicBezTo>
                  <a:pt x="5491799" y="2971984"/>
                  <a:pt x="5483047" y="2980729"/>
                  <a:pt x="5474294" y="2989475"/>
                </a:cubicBezTo>
                <a:cubicBezTo>
                  <a:pt x="5399901" y="3055067"/>
                  <a:pt x="5316755" y="3090050"/>
                  <a:pt x="5220479" y="3090050"/>
                </a:cubicBezTo>
                <a:cubicBezTo>
                  <a:pt x="5194223" y="3085677"/>
                  <a:pt x="5172342" y="3085677"/>
                  <a:pt x="5150462" y="3081305"/>
                </a:cubicBezTo>
                <a:cubicBezTo>
                  <a:pt x="5076067" y="3068186"/>
                  <a:pt x="5010426" y="3033202"/>
                  <a:pt x="4957913" y="2976357"/>
                </a:cubicBezTo>
                <a:cubicBezTo>
                  <a:pt x="4441530" y="2460365"/>
                  <a:pt x="3925150" y="1948746"/>
                  <a:pt x="3413145" y="1432757"/>
                </a:cubicBezTo>
                <a:cubicBezTo>
                  <a:pt x="3400016" y="1424011"/>
                  <a:pt x="3391263" y="1410892"/>
                  <a:pt x="3378136" y="1397774"/>
                </a:cubicBezTo>
                <a:cubicBezTo>
                  <a:pt x="3312495" y="1314692"/>
                  <a:pt x="3286237" y="1222862"/>
                  <a:pt x="3299366" y="1117914"/>
                </a:cubicBezTo>
                <a:cubicBezTo>
                  <a:pt x="3312495" y="1030458"/>
                  <a:pt x="3356255" y="956121"/>
                  <a:pt x="3417521" y="894901"/>
                </a:cubicBezTo>
                <a:close/>
                <a:moveTo>
                  <a:pt x="2176397" y="0"/>
                </a:moveTo>
                <a:lnTo>
                  <a:pt x="4035652" y="0"/>
                </a:lnTo>
                <a:lnTo>
                  <a:pt x="4044127" y="68175"/>
                </a:lnTo>
                <a:cubicBezTo>
                  <a:pt x="4035370" y="116256"/>
                  <a:pt x="4013474" y="151225"/>
                  <a:pt x="3978443" y="186194"/>
                </a:cubicBezTo>
                <a:cubicBezTo>
                  <a:pt x="3781392" y="382890"/>
                  <a:pt x="3579961" y="583957"/>
                  <a:pt x="3382909" y="780655"/>
                </a:cubicBezTo>
                <a:cubicBezTo>
                  <a:pt x="3334741" y="828736"/>
                  <a:pt x="3286573" y="876818"/>
                  <a:pt x="3234025" y="929270"/>
                </a:cubicBezTo>
                <a:cubicBezTo>
                  <a:pt x="3207752" y="955496"/>
                  <a:pt x="3172721" y="977351"/>
                  <a:pt x="3133311" y="981722"/>
                </a:cubicBezTo>
                <a:cubicBezTo>
                  <a:pt x="3067627" y="990464"/>
                  <a:pt x="3015079" y="968609"/>
                  <a:pt x="2966911" y="920528"/>
                </a:cubicBezTo>
                <a:cubicBezTo>
                  <a:pt x="2721691" y="675749"/>
                  <a:pt x="2476471" y="430971"/>
                  <a:pt x="2231251" y="186194"/>
                </a:cubicBezTo>
                <a:cubicBezTo>
                  <a:pt x="2226873" y="177451"/>
                  <a:pt x="2218114" y="173079"/>
                  <a:pt x="2209357" y="164337"/>
                </a:cubicBezTo>
                <a:cubicBezTo>
                  <a:pt x="2183083" y="129369"/>
                  <a:pt x="2169946" y="94401"/>
                  <a:pt x="2165568" y="5069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C48531-7451-3094-D60A-4993964C2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0071" y="203940"/>
            <a:ext cx="2891165" cy="2502448"/>
          </a:xfrm>
          <a:custGeom>
            <a:avLst/>
            <a:gdLst>
              <a:gd name="connsiteX0" fmla="*/ 723324 w 2891165"/>
              <a:gd name="connsiteY0" fmla="*/ 0 h 2502448"/>
              <a:gd name="connsiteX1" fmla="*/ 2168553 w 2891165"/>
              <a:gd name="connsiteY1" fmla="*/ 0 h 2502448"/>
              <a:gd name="connsiteX2" fmla="*/ 2891165 w 2891165"/>
              <a:gd name="connsiteY2" fmla="*/ 1252291 h 2502448"/>
              <a:gd name="connsiteX3" fmla="*/ 2169783 w 2891165"/>
              <a:gd name="connsiteY3" fmla="*/ 2502448 h 2502448"/>
              <a:gd name="connsiteX4" fmla="*/ 722092 w 2891165"/>
              <a:gd name="connsiteY4" fmla="*/ 2502448 h 2502448"/>
              <a:gd name="connsiteX5" fmla="*/ 0 w 2891165"/>
              <a:gd name="connsiteY5" fmla="*/ 1252291 h 25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65" h="2502448">
                <a:moveTo>
                  <a:pt x="723324" y="0"/>
                </a:moveTo>
                <a:lnTo>
                  <a:pt x="2168553" y="0"/>
                </a:lnTo>
                <a:lnTo>
                  <a:pt x="2891165" y="1252291"/>
                </a:lnTo>
                <a:lnTo>
                  <a:pt x="2169783" y="2502448"/>
                </a:lnTo>
                <a:lnTo>
                  <a:pt x="722092" y="2502448"/>
                </a:lnTo>
                <a:lnTo>
                  <a:pt x="0" y="1252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CA81A6-22B8-ED4A-549B-6E6D3C8DE9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522" y="1509626"/>
            <a:ext cx="2891165" cy="2498637"/>
          </a:xfrm>
          <a:custGeom>
            <a:avLst/>
            <a:gdLst>
              <a:gd name="connsiteX0" fmla="*/ 723325 w 2891165"/>
              <a:gd name="connsiteY0" fmla="*/ 0 h 2498637"/>
              <a:gd name="connsiteX1" fmla="*/ 2167840 w 2891165"/>
              <a:gd name="connsiteY1" fmla="*/ 0 h 2498637"/>
              <a:gd name="connsiteX2" fmla="*/ 2891165 w 2891165"/>
              <a:gd name="connsiteY2" fmla="*/ 1250156 h 2498637"/>
              <a:gd name="connsiteX3" fmla="*/ 2170041 w 2891165"/>
              <a:gd name="connsiteY3" fmla="*/ 2498637 h 2498637"/>
              <a:gd name="connsiteX4" fmla="*/ 721125 w 2891165"/>
              <a:gd name="connsiteY4" fmla="*/ 2498637 h 2498637"/>
              <a:gd name="connsiteX5" fmla="*/ 0 w 2891165"/>
              <a:gd name="connsiteY5" fmla="*/ 1250156 h 249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65" h="2498637">
                <a:moveTo>
                  <a:pt x="723325" y="0"/>
                </a:moveTo>
                <a:lnTo>
                  <a:pt x="2167840" y="0"/>
                </a:lnTo>
                <a:lnTo>
                  <a:pt x="2891165" y="1250156"/>
                </a:lnTo>
                <a:lnTo>
                  <a:pt x="2170041" y="2498637"/>
                </a:lnTo>
                <a:lnTo>
                  <a:pt x="721125" y="2498637"/>
                </a:lnTo>
                <a:lnTo>
                  <a:pt x="0" y="125015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6D24C11-546C-3E3F-117D-C45B014320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0070" y="2849737"/>
            <a:ext cx="2891165" cy="2502448"/>
          </a:xfrm>
          <a:custGeom>
            <a:avLst/>
            <a:gdLst>
              <a:gd name="connsiteX0" fmla="*/ 722612 w 2891165"/>
              <a:gd name="connsiteY0" fmla="*/ 0 h 2502448"/>
              <a:gd name="connsiteX1" fmla="*/ 2167841 w 2891165"/>
              <a:gd name="connsiteY1" fmla="*/ 0 h 2502448"/>
              <a:gd name="connsiteX2" fmla="*/ 2891165 w 2891165"/>
              <a:gd name="connsiteY2" fmla="*/ 1252291 h 2502448"/>
              <a:gd name="connsiteX3" fmla="*/ 2169073 w 2891165"/>
              <a:gd name="connsiteY3" fmla="*/ 2502448 h 2502448"/>
              <a:gd name="connsiteX4" fmla="*/ 721382 w 2891165"/>
              <a:gd name="connsiteY4" fmla="*/ 2502448 h 2502448"/>
              <a:gd name="connsiteX5" fmla="*/ 0 w 2891165"/>
              <a:gd name="connsiteY5" fmla="*/ 1252291 h 250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65" h="2502448">
                <a:moveTo>
                  <a:pt x="722612" y="0"/>
                </a:moveTo>
                <a:lnTo>
                  <a:pt x="2167841" y="0"/>
                </a:lnTo>
                <a:lnTo>
                  <a:pt x="2891165" y="1252291"/>
                </a:lnTo>
                <a:lnTo>
                  <a:pt x="2169073" y="2502448"/>
                </a:lnTo>
                <a:lnTo>
                  <a:pt x="721382" y="2502448"/>
                </a:lnTo>
                <a:lnTo>
                  <a:pt x="0" y="125229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8EF24F2-170B-B245-6237-5D8572EE55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20523" y="4155289"/>
            <a:ext cx="2891165" cy="2498773"/>
          </a:xfrm>
          <a:custGeom>
            <a:avLst/>
            <a:gdLst>
              <a:gd name="connsiteX0" fmla="*/ 721200 w 2891165"/>
              <a:gd name="connsiteY0" fmla="*/ 0 h 2498773"/>
              <a:gd name="connsiteX1" fmla="*/ 2169966 w 2891165"/>
              <a:gd name="connsiteY1" fmla="*/ 0 h 2498773"/>
              <a:gd name="connsiteX2" fmla="*/ 2891165 w 2891165"/>
              <a:gd name="connsiteY2" fmla="*/ 1246482 h 2498773"/>
              <a:gd name="connsiteX3" fmla="*/ 2167840 w 2891165"/>
              <a:gd name="connsiteY3" fmla="*/ 2498773 h 2498773"/>
              <a:gd name="connsiteX4" fmla="*/ 723325 w 2891165"/>
              <a:gd name="connsiteY4" fmla="*/ 2498773 h 2498773"/>
              <a:gd name="connsiteX5" fmla="*/ 0 w 2891165"/>
              <a:gd name="connsiteY5" fmla="*/ 1246482 h 249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1165" h="2498773">
                <a:moveTo>
                  <a:pt x="721200" y="0"/>
                </a:moveTo>
                <a:lnTo>
                  <a:pt x="2169966" y="0"/>
                </a:lnTo>
                <a:lnTo>
                  <a:pt x="2891165" y="1246482"/>
                </a:lnTo>
                <a:lnTo>
                  <a:pt x="2167840" y="2498773"/>
                </a:lnTo>
                <a:lnTo>
                  <a:pt x="723325" y="2498773"/>
                </a:lnTo>
                <a:lnTo>
                  <a:pt x="0" y="124648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5F8DEE-81EA-D09B-AACE-7D50F772EE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505201" cy="6858000"/>
          </a:xfrm>
          <a:custGeom>
            <a:avLst/>
            <a:gdLst>
              <a:gd name="connsiteX0" fmla="*/ 3505201 w 3505201"/>
              <a:gd name="connsiteY0" fmla="*/ 1733584 h 6858000"/>
              <a:gd name="connsiteX1" fmla="*/ 3505201 w 3505201"/>
              <a:gd name="connsiteY1" fmla="*/ 3139360 h 6858000"/>
              <a:gd name="connsiteX2" fmla="*/ 2844936 w 3505201"/>
              <a:gd name="connsiteY2" fmla="*/ 3799625 h 6858000"/>
              <a:gd name="connsiteX3" fmla="*/ 3505201 w 3505201"/>
              <a:gd name="connsiteY3" fmla="*/ 4459890 h 6858000"/>
              <a:gd name="connsiteX4" fmla="*/ 3505201 w 3505201"/>
              <a:gd name="connsiteY4" fmla="*/ 5865666 h 6858000"/>
              <a:gd name="connsiteX5" fmla="*/ 1439160 w 3505201"/>
              <a:gd name="connsiteY5" fmla="*/ 3799625 h 6858000"/>
              <a:gd name="connsiteX6" fmla="*/ 3505201 w 3505201"/>
              <a:gd name="connsiteY6" fmla="*/ 1733584 h 6858000"/>
              <a:gd name="connsiteX7" fmla="*/ 0 w 3505201"/>
              <a:gd name="connsiteY7" fmla="*/ 0 h 6858000"/>
              <a:gd name="connsiteX8" fmla="*/ 3505201 w 3505201"/>
              <a:gd name="connsiteY8" fmla="*/ 0 h 6858000"/>
              <a:gd name="connsiteX9" fmla="*/ 3505201 w 3505201"/>
              <a:gd name="connsiteY9" fmla="*/ 569100 h 6858000"/>
              <a:gd name="connsiteX10" fmla="*/ 3505200 w 3505201"/>
              <a:gd name="connsiteY10" fmla="*/ 569100 h 6858000"/>
              <a:gd name="connsiteX11" fmla="*/ 3505200 w 3505201"/>
              <a:gd name="connsiteY11" fmla="*/ 1733584 h 6858000"/>
              <a:gd name="connsiteX12" fmla="*/ 1439159 w 3505201"/>
              <a:gd name="connsiteY12" fmla="*/ 3799625 h 6858000"/>
              <a:gd name="connsiteX13" fmla="*/ 3505200 w 3505201"/>
              <a:gd name="connsiteY13" fmla="*/ 5865666 h 6858000"/>
              <a:gd name="connsiteX14" fmla="*/ 3505200 w 3505201"/>
              <a:gd name="connsiteY14" fmla="*/ 6858000 h 6858000"/>
              <a:gd name="connsiteX15" fmla="*/ 0 w 3505201"/>
              <a:gd name="connsiteY15" fmla="*/ 6858000 h 6858000"/>
              <a:gd name="connsiteX16" fmla="*/ 0 w 3505201"/>
              <a:gd name="connsiteY16" fmla="*/ 569100 h 6858000"/>
              <a:gd name="connsiteX17" fmla="*/ 0 w 3505201"/>
              <a:gd name="connsiteY17" fmla="*/ 59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05201" h="6858000">
                <a:moveTo>
                  <a:pt x="3505201" y="1733584"/>
                </a:moveTo>
                <a:lnTo>
                  <a:pt x="3505201" y="3139360"/>
                </a:lnTo>
                <a:cubicBezTo>
                  <a:pt x="3140547" y="3139360"/>
                  <a:pt x="2844936" y="3434971"/>
                  <a:pt x="2844936" y="3799625"/>
                </a:cubicBezTo>
                <a:cubicBezTo>
                  <a:pt x="2844936" y="4164279"/>
                  <a:pt x="3140547" y="4459890"/>
                  <a:pt x="3505201" y="4459890"/>
                </a:cubicBezTo>
                <a:lnTo>
                  <a:pt x="3505201" y="5865666"/>
                </a:lnTo>
                <a:cubicBezTo>
                  <a:pt x="2364158" y="5865666"/>
                  <a:pt x="1439160" y="4940668"/>
                  <a:pt x="1439160" y="3799625"/>
                </a:cubicBezTo>
                <a:cubicBezTo>
                  <a:pt x="1439160" y="2658582"/>
                  <a:pt x="2364158" y="1733584"/>
                  <a:pt x="3505201" y="1733584"/>
                </a:cubicBezTo>
                <a:close/>
                <a:moveTo>
                  <a:pt x="0" y="0"/>
                </a:moveTo>
                <a:lnTo>
                  <a:pt x="3505201" y="0"/>
                </a:lnTo>
                <a:lnTo>
                  <a:pt x="3505201" y="569100"/>
                </a:lnTo>
                <a:lnTo>
                  <a:pt x="3505200" y="569100"/>
                </a:lnTo>
                <a:lnTo>
                  <a:pt x="3505200" y="1733584"/>
                </a:lnTo>
                <a:cubicBezTo>
                  <a:pt x="2364157" y="1733584"/>
                  <a:pt x="1439159" y="2658582"/>
                  <a:pt x="1439159" y="3799625"/>
                </a:cubicBezTo>
                <a:cubicBezTo>
                  <a:pt x="1439159" y="4940668"/>
                  <a:pt x="2364157" y="5865666"/>
                  <a:pt x="3505200" y="5865666"/>
                </a:cubicBezTo>
                <a:lnTo>
                  <a:pt x="3505200" y="6858000"/>
                </a:lnTo>
                <a:lnTo>
                  <a:pt x="0" y="6858000"/>
                </a:lnTo>
                <a:lnTo>
                  <a:pt x="0" y="569100"/>
                </a:lnTo>
                <a:lnTo>
                  <a:pt x="0" y="5954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F9B1C5-81BC-02D0-902D-75A6834041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39161" y="1733584"/>
            <a:ext cx="2066041" cy="4132082"/>
          </a:xfrm>
          <a:custGeom>
            <a:avLst/>
            <a:gdLst>
              <a:gd name="connsiteX0" fmla="*/ 2066041 w 2066041"/>
              <a:gd name="connsiteY0" fmla="*/ 0 h 4132082"/>
              <a:gd name="connsiteX1" fmla="*/ 2066041 w 2066041"/>
              <a:gd name="connsiteY1" fmla="*/ 1405776 h 4132082"/>
              <a:gd name="connsiteX2" fmla="*/ 1405776 w 2066041"/>
              <a:gd name="connsiteY2" fmla="*/ 2066041 h 4132082"/>
              <a:gd name="connsiteX3" fmla="*/ 2066041 w 2066041"/>
              <a:gd name="connsiteY3" fmla="*/ 2726306 h 4132082"/>
              <a:gd name="connsiteX4" fmla="*/ 2066041 w 2066041"/>
              <a:gd name="connsiteY4" fmla="*/ 4132082 h 4132082"/>
              <a:gd name="connsiteX5" fmla="*/ 0 w 2066041"/>
              <a:gd name="connsiteY5" fmla="*/ 2066041 h 4132082"/>
              <a:gd name="connsiteX6" fmla="*/ 2066041 w 2066041"/>
              <a:gd name="connsiteY6" fmla="*/ 0 h 413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041" h="4132082">
                <a:moveTo>
                  <a:pt x="2066041" y="0"/>
                </a:moveTo>
                <a:lnTo>
                  <a:pt x="2066041" y="1405776"/>
                </a:lnTo>
                <a:cubicBezTo>
                  <a:pt x="1701387" y="1405776"/>
                  <a:pt x="1405776" y="1701387"/>
                  <a:pt x="1405776" y="2066041"/>
                </a:cubicBezTo>
                <a:cubicBezTo>
                  <a:pt x="1405776" y="2430695"/>
                  <a:pt x="1701387" y="2726306"/>
                  <a:pt x="2066041" y="2726306"/>
                </a:cubicBezTo>
                <a:lnTo>
                  <a:pt x="2066041" y="4132082"/>
                </a:lnTo>
                <a:cubicBezTo>
                  <a:pt x="924998" y="4132082"/>
                  <a:pt x="0" y="3207084"/>
                  <a:pt x="0" y="2066041"/>
                </a:cubicBezTo>
                <a:cubicBezTo>
                  <a:pt x="0" y="924998"/>
                  <a:pt x="924998" y="0"/>
                  <a:pt x="206604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2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D8DD25-B2A3-E81C-404B-8B51C498BC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4617" y="2018538"/>
            <a:ext cx="4079938" cy="4077344"/>
          </a:xfrm>
          <a:custGeom>
            <a:avLst/>
            <a:gdLst>
              <a:gd name="connsiteX0" fmla="*/ 2039969 w 4079938"/>
              <a:gd name="connsiteY0" fmla="*/ 0 h 4077344"/>
              <a:gd name="connsiteX1" fmla="*/ 4079938 w 4079938"/>
              <a:gd name="connsiteY1" fmla="*/ 2039967 h 4077344"/>
              <a:gd name="connsiteX2" fmla="*/ 2248544 w 4079938"/>
              <a:gd name="connsiteY2" fmla="*/ 4069402 h 4077344"/>
              <a:gd name="connsiteX3" fmla="*/ 2091262 w 4079938"/>
              <a:gd name="connsiteY3" fmla="*/ 4077344 h 4077344"/>
              <a:gd name="connsiteX4" fmla="*/ 1988678 w 4079938"/>
              <a:gd name="connsiteY4" fmla="*/ 4077344 h 4077344"/>
              <a:gd name="connsiteX5" fmla="*/ 1831394 w 4079938"/>
              <a:gd name="connsiteY5" fmla="*/ 4069402 h 4077344"/>
              <a:gd name="connsiteX6" fmla="*/ 0 w 4079938"/>
              <a:gd name="connsiteY6" fmla="*/ 2039967 h 4077344"/>
              <a:gd name="connsiteX7" fmla="*/ 2039969 w 4079938"/>
              <a:gd name="connsiteY7" fmla="*/ 0 h 40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9938" h="4077344">
                <a:moveTo>
                  <a:pt x="2039969" y="0"/>
                </a:moveTo>
                <a:cubicBezTo>
                  <a:pt x="3166613" y="0"/>
                  <a:pt x="4079938" y="913324"/>
                  <a:pt x="4079938" y="2039967"/>
                </a:cubicBezTo>
                <a:cubicBezTo>
                  <a:pt x="4079938" y="3096195"/>
                  <a:pt x="3277211" y="3964935"/>
                  <a:pt x="2248544" y="4069402"/>
                </a:cubicBezTo>
                <a:lnTo>
                  <a:pt x="2091262" y="4077344"/>
                </a:lnTo>
                <a:lnTo>
                  <a:pt x="1988678" y="4077344"/>
                </a:lnTo>
                <a:lnTo>
                  <a:pt x="1831394" y="4069402"/>
                </a:lnTo>
                <a:cubicBezTo>
                  <a:pt x="802728" y="3964935"/>
                  <a:pt x="0" y="3096195"/>
                  <a:pt x="0" y="2039967"/>
                </a:cubicBezTo>
                <a:cubicBezTo>
                  <a:pt x="0" y="913324"/>
                  <a:pt x="913325" y="0"/>
                  <a:pt x="203996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77088A5-D746-E64D-A47D-2323299054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3428999" cy="6857996"/>
          </a:xfrm>
          <a:custGeom>
            <a:avLst/>
            <a:gdLst>
              <a:gd name="connsiteX0" fmla="*/ 0 w 3428999"/>
              <a:gd name="connsiteY0" fmla="*/ 0 h 6857996"/>
              <a:gd name="connsiteX1" fmla="*/ 3428999 w 3428999"/>
              <a:gd name="connsiteY1" fmla="*/ 3428999 h 6857996"/>
              <a:gd name="connsiteX2" fmla="*/ 0 w 3428999"/>
              <a:gd name="connsiteY2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8999" h="6857996">
                <a:moveTo>
                  <a:pt x="0" y="0"/>
                </a:moveTo>
                <a:lnTo>
                  <a:pt x="3428999" y="3428999"/>
                </a:lnTo>
                <a:lnTo>
                  <a:pt x="0" y="68579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86F9D8-981A-2107-CB0E-71D1279F0A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2" y="866302"/>
            <a:ext cx="2400147" cy="3268314"/>
          </a:xfrm>
          <a:custGeom>
            <a:avLst/>
            <a:gdLst>
              <a:gd name="connsiteX0" fmla="*/ 0 w 2400147"/>
              <a:gd name="connsiteY0" fmla="*/ 0 h 3268314"/>
              <a:gd name="connsiteX1" fmla="*/ 2400147 w 2400147"/>
              <a:gd name="connsiteY1" fmla="*/ 0 h 3268314"/>
              <a:gd name="connsiteX2" fmla="*/ 2400147 w 2400147"/>
              <a:gd name="connsiteY2" fmla="*/ 3268314 h 3268314"/>
              <a:gd name="connsiteX3" fmla="*/ 0 w 2400147"/>
              <a:gd name="connsiteY3" fmla="*/ 3268314 h 32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147" h="3268314">
                <a:moveTo>
                  <a:pt x="0" y="0"/>
                </a:moveTo>
                <a:lnTo>
                  <a:pt x="2400147" y="0"/>
                </a:lnTo>
                <a:lnTo>
                  <a:pt x="2400147" y="3268314"/>
                </a:lnTo>
                <a:lnTo>
                  <a:pt x="0" y="3268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A0D1CC-BF59-3CA1-D5C7-F90C49FBB8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81135" y="685800"/>
            <a:ext cx="2647609" cy="3448816"/>
          </a:xfrm>
          <a:custGeom>
            <a:avLst/>
            <a:gdLst>
              <a:gd name="connsiteX0" fmla="*/ 0 w 2647609"/>
              <a:gd name="connsiteY0" fmla="*/ 0 h 3448816"/>
              <a:gd name="connsiteX1" fmla="*/ 2647609 w 2647609"/>
              <a:gd name="connsiteY1" fmla="*/ 0 h 3448816"/>
              <a:gd name="connsiteX2" fmla="*/ 2647609 w 2647609"/>
              <a:gd name="connsiteY2" fmla="*/ 3448816 h 3448816"/>
              <a:gd name="connsiteX3" fmla="*/ 0 w 2647609"/>
              <a:gd name="connsiteY3" fmla="*/ 3448816 h 344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609" h="3448816">
                <a:moveTo>
                  <a:pt x="0" y="0"/>
                </a:moveTo>
                <a:lnTo>
                  <a:pt x="2647609" y="0"/>
                </a:lnTo>
                <a:lnTo>
                  <a:pt x="2647609" y="3448816"/>
                </a:lnTo>
                <a:lnTo>
                  <a:pt x="0" y="34488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0D34B5-D901-3B2C-6024-CE175FC49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9456" y="4256703"/>
            <a:ext cx="3803585" cy="1915497"/>
          </a:xfrm>
          <a:custGeom>
            <a:avLst/>
            <a:gdLst>
              <a:gd name="connsiteX0" fmla="*/ 0 w 3803585"/>
              <a:gd name="connsiteY0" fmla="*/ 0 h 1915497"/>
              <a:gd name="connsiteX1" fmla="*/ 3803585 w 3803585"/>
              <a:gd name="connsiteY1" fmla="*/ 0 h 1915497"/>
              <a:gd name="connsiteX2" fmla="*/ 3803585 w 3803585"/>
              <a:gd name="connsiteY2" fmla="*/ 1915497 h 1915497"/>
              <a:gd name="connsiteX3" fmla="*/ 0 w 3803585"/>
              <a:gd name="connsiteY3" fmla="*/ 1915497 h 191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585" h="1915497">
                <a:moveTo>
                  <a:pt x="0" y="0"/>
                </a:moveTo>
                <a:lnTo>
                  <a:pt x="3803585" y="0"/>
                </a:lnTo>
                <a:lnTo>
                  <a:pt x="3803585" y="1915497"/>
                </a:lnTo>
                <a:lnTo>
                  <a:pt x="0" y="191549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11E42A-50C0-C903-35C4-3DAE26D0C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073578" y="1286727"/>
            <a:ext cx="5486400" cy="5486400"/>
          </a:xfrm>
          <a:custGeom>
            <a:avLst/>
            <a:gdLst>
              <a:gd name="connsiteX0" fmla="*/ 2743200 w 5486400"/>
              <a:gd name="connsiteY0" fmla="*/ 1670773 h 5486400"/>
              <a:gd name="connsiteX1" fmla="*/ 1670773 w 5486400"/>
              <a:gd name="connsiteY1" fmla="*/ 2743200 h 5486400"/>
              <a:gd name="connsiteX2" fmla="*/ 2743200 w 5486400"/>
              <a:gd name="connsiteY2" fmla="*/ 3815627 h 5486400"/>
              <a:gd name="connsiteX3" fmla="*/ 3815627 w 5486400"/>
              <a:gd name="connsiteY3" fmla="*/ 2743200 h 5486400"/>
              <a:gd name="connsiteX4" fmla="*/ 2743200 w 5486400"/>
              <a:gd name="connsiteY4" fmla="*/ 1670773 h 5486400"/>
              <a:gd name="connsiteX5" fmla="*/ 2743200 w 5486400"/>
              <a:gd name="connsiteY5" fmla="*/ 0 h 5486400"/>
              <a:gd name="connsiteX6" fmla="*/ 5486400 w 5486400"/>
              <a:gd name="connsiteY6" fmla="*/ 2743200 h 5486400"/>
              <a:gd name="connsiteX7" fmla="*/ 2743200 w 5486400"/>
              <a:gd name="connsiteY7" fmla="*/ 5486400 h 5486400"/>
              <a:gd name="connsiteX8" fmla="*/ 0 w 5486400"/>
              <a:gd name="connsiteY8" fmla="*/ 2743200 h 5486400"/>
              <a:gd name="connsiteX9" fmla="*/ 2743200 w 5486400"/>
              <a:gd name="connsiteY9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6400" h="5486400">
                <a:moveTo>
                  <a:pt x="2743200" y="1670773"/>
                </a:moveTo>
                <a:cubicBezTo>
                  <a:pt x="2150915" y="1670773"/>
                  <a:pt x="1670773" y="2150915"/>
                  <a:pt x="1670773" y="2743200"/>
                </a:cubicBezTo>
                <a:cubicBezTo>
                  <a:pt x="1670773" y="3335485"/>
                  <a:pt x="2150915" y="3815627"/>
                  <a:pt x="2743200" y="3815627"/>
                </a:cubicBezTo>
                <a:cubicBezTo>
                  <a:pt x="3335485" y="3815627"/>
                  <a:pt x="3815627" y="3335485"/>
                  <a:pt x="3815627" y="2743200"/>
                </a:cubicBezTo>
                <a:cubicBezTo>
                  <a:pt x="3815627" y="2150915"/>
                  <a:pt x="3335485" y="1670773"/>
                  <a:pt x="2743200" y="1670773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218CA1-2CB7-B13C-B77F-1FA8403803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9178" y="1286727"/>
            <a:ext cx="5486400" cy="5486400"/>
          </a:xfrm>
          <a:custGeom>
            <a:avLst/>
            <a:gdLst>
              <a:gd name="connsiteX0" fmla="*/ 2743200 w 5486400"/>
              <a:gd name="connsiteY0" fmla="*/ 1670773 h 5486400"/>
              <a:gd name="connsiteX1" fmla="*/ 1670773 w 5486400"/>
              <a:gd name="connsiteY1" fmla="*/ 2743200 h 5486400"/>
              <a:gd name="connsiteX2" fmla="*/ 2743200 w 5486400"/>
              <a:gd name="connsiteY2" fmla="*/ 3815627 h 5486400"/>
              <a:gd name="connsiteX3" fmla="*/ 3815627 w 5486400"/>
              <a:gd name="connsiteY3" fmla="*/ 2743200 h 5486400"/>
              <a:gd name="connsiteX4" fmla="*/ 2743200 w 5486400"/>
              <a:gd name="connsiteY4" fmla="*/ 1670773 h 5486400"/>
              <a:gd name="connsiteX5" fmla="*/ 2743200 w 5486400"/>
              <a:gd name="connsiteY5" fmla="*/ 0 h 5486400"/>
              <a:gd name="connsiteX6" fmla="*/ 5486400 w 5486400"/>
              <a:gd name="connsiteY6" fmla="*/ 2743200 h 5486400"/>
              <a:gd name="connsiteX7" fmla="*/ 2743200 w 5486400"/>
              <a:gd name="connsiteY7" fmla="*/ 5486400 h 5486400"/>
              <a:gd name="connsiteX8" fmla="*/ 0 w 5486400"/>
              <a:gd name="connsiteY8" fmla="*/ 2743200 h 5486400"/>
              <a:gd name="connsiteX9" fmla="*/ 2743200 w 5486400"/>
              <a:gd name="connsiteY9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6400" h="5486400">
                <a:moveTo>
                  <a:pt x="2743200" y="1670773"/>
                </a:moveTo>
                <a:cubicBezTo>
                  <a:pt x="2150915" y="1670773"/>
                  <a:pt x="1670773" y="2150915"/>
                  <a:pt x="1670773" y="2743200"/>
                </a:cubicBezTo>
                <a:cubicBezTo>
                  <a:pt x="1670773" y="3335485"/>
                  <a:pt x="2150915" y="3815627"/>
                  <a:pt x="2743200" y="3815627"/>
                </a:cubicBezTo>
                <a:cubicBezTo>
                  <a:pt x="3335485" y="3815627"/>
                  <a:pt x="3815627" y="3335485"/>
                  <a:pt x="3815627" y="2743200"/>
                </a:cubicBezTo>
                <a:cubicBezTo>
                  <a:pt x="3815627" y="2150915"/>
                  <a:pt x="3335485" y="1670773"/>
                  <a:pt x="2743200" y="1670773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4753866E-95AE-917C-64AD-704D3547A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97546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4BD749-D324-3B8E-6FCD-3959B9B8AC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1731290"/>
            <a:ext cx="3352797" cy="2244176"/>
          </a:xfrm>
          <a:custGeom>
            <a:avLst/>
            <a:gdLst>
              <a:gd name="connsiteX0" fmla="*/ 0 w 3352797"/>
              <a:gd name="connsiteY0" fmla="*/ 0 h 2244176"/>
              <a:gd name="connsiteX1" fmla="*/ 3352797 w 3352797"/>
              <a:gd name="connsiteY1" fmla="*/ 0 h 2244176"/>
              <a:gd name="connsiteX2" fmla="*/ 3352797 w 3352797"/>
              <a:gd name="connsiteY2" fmla="*/ 2244176 h 2244176"/>
              <a:gd name="connsiteX3" fmla="*/ 0 w 3352797"/>
              <a:gd name="connsiteY3" fmla="*/ 2244176 h 22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797" h="2244176">
                <a:moveTo>
                  <a:pt x="0" y="0"/>
                </a:moveTo>
                <a:lnTo>
                  <a:pt x="3352797" y="0"/>
                </a:lnTo>
                <a:lnTo>
                  <a:pt x="3352797" y="2244176"/>
                </a:lnTo>
                <a:lnTo>
                  <a:pt x="0" y="224417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E97679-A41C-D1A3-C4FA-31AAF79F3D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600" y="1733220"/>
            <a:ext cx="3352802" cy="2242247"/>
          </a:xfrm>
          <a:custGeom>
            <a:avLst/>
            <a:gdLst>
              <a:gd name="connsiteX0" fmla="*/ 0 w 3352802"/>
              <a:gd name="connsiteY0" fmla="*/ 0 h 2242247"/>
              <a:gd name="connsiteX1" fmla="*/ 3352802 w 3352802"/>
              <a:gd name="connsiteY1" fmla="*/ 0 h 2242247"/>
              <a:gd name="connsiteX2" fmla="*/ 3352802 w 3352802"/>
              <a:gd name="connsiteY2" fmla="*/ 2242247 h 2242247"/>
              <a:gd name="connsiteX3" fmla="*/ 0 w 3352802"/>
              <a:gd name="connsiteY3" fmla="*/ 2242247 h 224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2" h="2242247">
                <a:moveTo>
                  <a:pt x="0" y="0"/>
                </a:moveTo>
                <a:lnTo>
                  <a:pt x="3352802" y="0"/>
                </a:lnTo>
                <a:lnTo>
                  <a:pt x="3352802" y="2242247"/>
                </a:lnTo>
                <a:lnTo>
                  <a:pt x="0" y="224224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83BDF6-F916-0CD0-8AEB-8CC828EC06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2" y="1731290"/>
            <a:ext cx="3352802" cy="2244176"/>
          </a:xfrm>
          <a:custGeom>
            <a:avLst/>
            <a:gdLst>
              <a:gd name="connsiteX0" fmla="*/ 0 w 3352802"/>
              <a:gd name="connsiteY0" fmla="*/ 0 h 2244176"/>
              <a:gd name="connsiteX1" fmla="*/ 3352802 w 3352802"/>
              <a:gd name="connsiteY1" fmla="*/ 0 h 2244176"/>
              <a:gd name="connsiteX2" fmla="*/ 3352802 w 3352802"/>
              <a:gd name="connsiteY2" fmla="*/ 2244176 h 2244176"/>
              <a:gd name="connsiteX3" fmla="*/ 0 w 3352802"/>
              <a:gd name="connsiteY3" fmla="*/ 2244176 h 224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2" h="2244176">
                <a:moveTo>
                  <a:pt x="0" y="0"/>
                </a:moveTo>
                <a:lnTo>
                  <a:pt x="3352802" y="0"/>
                </a:lnTo>
                <a:lnTo>
                  <a:pt x="3352802" y="2244176"/>
                </a:lnTo>
                <a:lnTo>
                  <a:pt x="0" y="224417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F4E76D-128C-039B-5F97-E736C32706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7428" y="685800"/>
            <a:ext cx="2679192" cy="2679192"/>
          </a:xfrm>
          <a:custGeom>
            <a:avLst/>
            <a:gdLst>
              <a:gd name="connsiteX0" fmla="*/ 0 w 2679192"/>
              <a:gd name="connsiteY0" fmla="*/ 0 h 2679192"/>
              <a:gd name="connsiteX1" fmla="*/ 2679192 w 2679192"/>
              <a:gd name="connsiteY1" fmla="*/ 0 h 2679192"/>
              <a:gd name="connsiteX2" fmla="*/ 2679192 w 2679192"/>
              <a:gd name="connsiteY2" fmla="*/ 2679192 h 2679192"/>
              <a:gd name="connsiteX3" fmla="*/ 0 w 2679192"/>
              <a:gd name="connsiteY3" fmla="*/ 2679192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92" h="2679192">
                <a:moveTo>
                  <a:pt x="0" y="0"/>
                </a:moveTo>
                <a:lnTo>
                  <a:pt x="2679192" y="0"/>
                </a:lnTo>
                <a:lnTo>
                  <a:pt x="2679192" y="2679192"/>
                </a:lnTo>
                <a:lnTo>
                  <a:pt x="0" y="26791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6A7332-4818-A1A8-70A2-9AC56FAE48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69208" y="685800"/>
            <a:ext cx="2679192" cy="2679192"/>
          </a:xfrm>
          <a:custGeom>
            <a:avLst/>
            <a:gdLst>
              <a:gd name="connsiteX0" fmla="*/ 0 w 2679192"/>
              <a:gd name="connsiteY0" fmla="*/ 0 h 2679192"/>
              <a:gd name="connsiteX1" fmla="*/ 2679192 w 2679192"/>
              <a:gd name="connsiteY1" fmla="*/ 0 h 2679192"/>
              <a:gd name="connsiteX2" fmla="*/ 2679192 w 2679192"/>
              <a:gd name="connsiteY2" fmla="*/ 2679192 h 2679192"/>
              <a:gd name="connsiteX3" fmla="*/ 0 w 2679192"/>
              <a:gd name="connsiteY3" fmla="*/ 2679192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92" h="2679192">
                <a:moveTo>
                  <a:pt x="0" y="0"/>
                </a:moveTo>
                <a:lnTo>
                  <a:pt x="2679192" y="0"/>
                </a:lnTo>
                <a:lnTo>
                  <a:pt x="2679192" y="2679192"/>
                </a:lnTo>
                <a:lnTo>
                  <a:pt x="0" y="26791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D34330-0459-D2B2-7E2E-D8FFCCE4F6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428" y="3493009"/>
            <a:ext cx="2679192" cy="2679192"/>
          </a:xfrm>
          <a:custGeom>
            <a:avLst/>
            <a:gdLst>
              <a:gd name="connsiteX0" fmla="*/ 0 w 2679192"/>
              <a:gd name="connsiteY0" fmla="*/ 0 h 2679192"/>
              <a:gd name="connsiteX1" fmla="*/ 2679192 w 2679192"/>
              <a:gd name="connsiteY1" fmla="*/ 0 h 2679192"/>
              <a:gd name="connsiteX2" fmla="*/ 2679192 w 2679192"/>
              <a:gd name="connsiteY2" fmla="*/ 2679192 h 2679192"/>
              <a:gd name="connsiteX3" fmla="*/ 0 w 2679192"/>
              <a:gd name="connsiteY3" fmla="*/ 2679192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92" h="2679192">
                <a:moveTo>
                  <a:pt x="0" y="0"/>
                </a:moveTo>
                <a:lnTo>
                  <a:pt x="2679192" y="0"/>
                </a:lnTo>
                <a:lnTo>
                  <a:pt x="2679192" y="2679192"/>
                </a:lnTo>
                <a:lnTo>
                  <a:pt x="0" y="26791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CB08EB-D847-F7F2-BD04-09AE065CAD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9208" y="3493009"/>
            <a:ext cx="2679192" cy="2679192"/>
          </a:xfrm>
          <a:custGeom>
            <a:avLst/>
            <a:gdLst>
              <a:gd name="connsiteX0" fmla="*/ 0 w 2679192"/>
              <a:gd name="connsiteY0" fmla="*/ 0 h 2679192"/>
              <a:gd name="connsiteX1" fmla="*/ 2679192 w 2679192"/>
              <a:gd name="connsiteY1" fmla="*/ 0 h 2679192"/>
              <a:gd name="connsiteX2" fmla="*/ 2679192 w 2679192"/>
              <a:gd name="connsiteY2" fmla="*/ 2679192 h 2679192"/>
              <a:gd name="connsiteX3" fmla="*/ 0 w 2679192"/>
              <a:gd name="connsiteY3" fmla="*/ 2679192 h 267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192" h="2679192">
                <a:moveTo>
                  <a:pt x="0" y="0"/>
                </a:moveTo>
                <a:lnTo>
                  <a:pt x="2679192" y="0"/>
                </a:lnTo>
                <a:lnTo>
                  <a:pt x="2679192" y="2679192"/>
                </a:lnTo>
                <a:lnTo>
                  <a:pt x="0" y="26791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2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6FC2AC-CE09-3B41-962B-F6597E98F5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979" y="2231843"/>
            <a:ext cx="1883664" cy="188366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90B4D9-BEE7-D1E0-7758-905AA26CB5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2180" y="2231843"/>
            <a:ext cx="1883664" cy="188366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EF4218-8BCF-B2AE-BE23-394CD2DE85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5381" y="2231843"/>
            <a:ext cx="1883664" cy="188366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88C2F0D-6FF5-15DB-2CAE-F2721AB5A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8582" y="2231843"/>
            <a:ext cx="1883664" cy="1883664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BD8DCF-6302-A164-625A-BC5046169A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205" y="2048650"/>
            <a:ext cx="1883664" cy="1883663"/>
          </a:xfrm>
          <a:custGeom>
            <a:avLst/>
            <a:gdLst>
              <a:gd name="connsiteX0" fmla="*/ 940719 w 1883664"/>
              <a:gd name="connsiteY0" fmla="*/ 0 h 1883663"/>
              <a:gd name="connsiteX1" fmla="*/ 1883664 w 1883664"/>
              <a:gd name="connsiteY1" fmla="*/ 943764 h 1883663"/>
              <a:gd name="connsiteX2" fmla="*/ 1037130 w 1883664"/>
              <a:gd name="connsiteY2" fmla="*/ 1882656 h 1883663"/>
              <a:gd name="connsiteX3" fmla="*/ 1017194 w 1883664"/>
              <a:gd name="connsiteY3" fmla="*/ 1883663 h 1883663"/>
              <a:gd name="connsiteX4" fmla="*/ 864244 w 1883664"/>
              <a:gd name="connsiteY4" fmla="*/ 1883663 h 1883663"/>
              <a:gd name="connsiteX5" fmla="*/ 844308 w 1883664"/>
              <a:gd name="connsiteY5" fmla="*/ 1882656 h 1883663"/>
              <a:gd name="connsiteX6" fmla="*/ 2642 w 1883664"/>
              <a:gd name="connsiteY6" fmla="*/ 1040258 h 1883663"/>
              <a:gd name="connsiteX7" fmla="*/ 0 w 1883664"/>
              <a:gd name="connsiteY7" fmla="*/ 987885 h 1883663"/>
              <a:gd name="connsiteX8" fmla="*/ 0 w 1883664"/>
              <a:gd name="connsiteY8" fmla="*/ 899643 h 1883663"/>
              <a:gd name="connsiteX9" fmla="*/ 2642 w 1883664"/>
              <a:gd name="connsiteY9" fmla="*/ 847270 h 1883663"/>
              <a:gd name="connsiteX10" fmla="*/ 940719 w 1883664"/>
              <a:gd name="connsiteY10" fmla="*/ 0 h 18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664" h="1883663">
                <a:moveTo>
                  <a:pt x="940719" y="0"/>
                </a:moveTo>
                <a:cubicBezTo>
                  <a:pt x="1461493" y="0"/>
                  <a:pt x="1883664" y="422538"/>
                  <a:pt x="1883664" y="943764"/>
                </a:cubicBezTo>
                <a:cubicBezTo>
                  <a:pt x="1883664" y="1432414"/>
                  <a:pt x="1512615" y="1834325"/>
                  <a:pt x="1037130" y="1882656"/>
                </a:cubicBezTo>
                <a:lnTo>
                  <a:pt x="1017194" y="1883663"/>
                </a:lnTo>
                <a:lnTo>
                  <a:pt x="864244" y="1883663"/>
                </a:lnTo>
                <a:lnTo>
                  <a:pt x="844308" y="1882656"/>
                </a:lnTo>
                <a:cubicBezTo>
                  <a:pt x="400522" y="1837547"/>
                  <a:pt x="47711" y="1484430"/>
                  <a:pt x="2642" y="1040258"/>
                </a:cubicBezTo>
                <a:lnTo>
                  <a:pt x="0" y="987885"/>
                </a:lnTo>
                <a:lnTo>
                  <a:pt x="0" y="899643"/>
                </a:lnTo>
                <a:lnTo>
                  <a:pt x="2642" y="847270"/>
                </a:lnTo>
                <a:cubicBezTo>
                  <a:pt x="50931" y="371371"/>
                  <a:pt x="452493" y="0"/>
                  <a:pt x="94071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5AB19-84A5-FE62-273F-89B10E6609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4405" y="2048650"/>
            <a:ext cx="1883664" cy="1883663"/>
          </a:xfrm>
          <a:custGeom>
            <a:avLst/>
            <a:gdLst>
              <a:gd name="connsiteX0" fmla="*/ 940719 w 1883664"/>
              <a:gd name="connsiteY0" fmla="*/ 0 h 1883663"/>
              <a:gd name="connsiteX1" fmla="*/ 1883664 w 1883664"/>
              <a:gd name="connsiteY1" fmla="*/ 943764 h 1883663"/>
              <a:gd name="connsiteX2" fmla="*/ 1037130 w 1883664"/>
              <a:gd name="connsiteY2" fmla="*/ 1882656 h 1883663"/>
              <a:gd name="connsiteX3" fmla="*/ 1017194 w 1883664"/>
              <a:gd name="connsiteY3" fmla="*/ 1883663 h 1883663"/>
              <a:gd name="connsiteX4" fmla="*/ 864244 w 1883664"/>
              <a:gd name="connsiteY4" fmla="*/ 1883663 h 1883663"/>
              <a:gd name="connsiteX5" fmla="*/ 844308 w 1883664"/>
              <a:gd name="connsiteY5" fmla="*/ 1882656 h 1883663"/>
              <a:gd name="connsiteX6" fmla="*/ 2642 w 1883664"/>
              <a:gd name="connsiteY6" fmla="*/ 1040258 h 1883663"/>
              <a:gd name="connsiteX7" fmla="*/ 0 w 1883664"/>
              <a:gd name="connsiteY7" fmla="*/ 987885 h 1883663"/>
              <a:gd name="connsiteX8" fmla="*/ 0 w 1883664"/>
              <a:gd name="connsiteY8" fmla="*/ 899643 h 1883663"/>
              <a:gd name="connsiteX9" fmla="*/ 2642 w 1883664"/>
              <a:gd name="connsiteY9" fmla="*/ 847270 h 1883663"/>
              <a:gd name="connsiteX10" fmla="*/ 940719 w 1883664"/>
              <a:gd name="connsiteY10" fmla="*/ 0 h 18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664" h="1883663">
                <a:moveTo>
                  <a:pt x="940719" y="0"/>
                </a:moveTo>
                <a:cubicBezTo>
                  <a:pt x="1461493" y="0"/>
                  <a:pt x="1883664" y="422538"/>
                  <a:pt x="1883664" y="943764"/>
                </a:cubicBezTo>
                <a:cubicBezTo>
                  <a:pt x="1883664" y="1432414"/>
                  <a:pt x="1512615" y="1834325"/>
                  <a:pt x="1037130" y="1882656"/>
                </a:cubicBezTo>
                <a:lnTo>
                  <a:pt x="1017194" y="1883663"/>
                </a:lnTo>
                <a:lnTo>
                  <a:pt x="864244" y="1883663"/>
                </a:lnTo>
                <a:lnTo>
                  <a:pt x="844308" y="1882656"/>
                </a:lnTo>
                <a:cubicBezTo>
                  <a:pt x="400522" y="1837547"/>
                  <a:pt x="47711" y="1484430"/>
                  <a:pt x="2642" y="1040258"/>
                </a:cubicBezTo>
                <a:lnTo>
                  <a:pt x="0" y="987885"/>
                </a:lnTo>
                <a:lnTo>
                  <a:pt x="0" y="899643"/>
                </a:lnTo>
                <a:lnTo>
                  <a:pt x="2642" y="847270"/>
                </a:lnTo>
                <a:cubicBezTo>
                  <a:pt x="50931" y="371371"/>
                  <a:pt x="452493" y="0"/>
                  <a:pt x="94071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C29F4D-4039-DA68-0B71-3A9D8D0011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7605" y="2048650"/>
            <a:ext cx="1883664" cy="1883663"/>
          </a:xfrm>
          <a:custGeom>
            <a:avLst/>
            <a:gdLst>
              <a:gd name="connsiteX0" fmla="*/ 940719 w 1883664"/>
              <a:gd name="connsiteY0" fmla="*/ 0 h 1883663"/>
              <a:gd name="connsiteX1" fmla="*/ 1883664 w 1883664"/>
              <a:gd name="connsiteY1" fmla="*/ 943764 h 1883663"/>
              <a:gd name="connsiteX2" fmla="*/ 1037130 w 1883664"/>
              <a:gd name="connsiteY2" fmla="*/ 1882656 h 1883663"/>
              <a:gd name="connsiteX3" fmla="*/ 1017194 w 1883664"/>
              <a:gd name="connsiteY3" fmla="*/ 1883663 h 1883663"/>
              <a:gd name="connsiteX4" fmla="*/ 864244 w 1883664"/>
              <a:gd name="connsiteY4" fmla="*/ 1883663 h 1883663"/>
              <a:gd name="connsiteX5" fmla="*/ 844308 w 1883664"/>
              <a:gd name="connsiteY5" fmla="*/ 1882656 h 1883663"/>
              <a:gd name="connsiteX6" fmla="*/ 2642 w 1883664"/>
              <a:gd name="connsiteY6" fmla="*/ 1040258 h 1883663"/>
              <a:gd name="connsiteX7" fmla="*/ 0 w 1883664"/>
              <a:gd name="connsiteY7" fmla="*/ 987885 h 1883663"/>
              <a:gd name="connsiteX8" fmla="*/ 0 w 1883664"/>
              <a:gd name="connsiteY8" fmla="*/ 899643 h 1883663"/>
              <a:gd name="connsiteX9" fmla="*/ 2642 w 1883664"/>
              <a:gd name="connsiteY9" fmla="*/ 847270 h 1883663"/>
              <a:gd name="connsiteX10" fmla="*/ 940719 w 1883664"/>
              <a:gd name="connsiteY10" fmla="*/ 0 h 18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664" h="1883663">
                <a:moveTo>
                  <a:pt x="940719" y="0"/>
                </a:moveTo>
                <a:cubicBezTo>
                  <a:pt x="1461493" y="0"/>
                  <a:pt x="1883664" y="422538"/>
                  <a:pt x="1883664" y="943764"/>
                </a:cubicBezTo>
                <a:cubicBezTo>
                  <a:pt x="1883664" y="1432414"/>
                  <a:pt x="1512615" y="1834325"/>
                  <a:pt x="1037130" y="1882656"/>
                </a:cubicBezTo>
                <a:lnTo>
                  <a:pt x="1017194" y="1883663"/>
                </a:lnTo>
                <a:lnTo>
                  <a:pt x="864244" y="1883663"/>
                </a:lnTo>
                <a:lnTo>
                  <a:pt x="844308" y="1882656"/>
                </a:lnTo>
                <a:cubicBezTo>
                  <a:pt x="400522" y="1837547"/>
                  <a:pt x="47711" y="1484430"/>
                  <a:pt x="2642" y="1040258"/>
                </a:cubicBezTo>
                <a:lnTo>
                  <a:pt x="0" y="987885"/>
                </a:lnTo>
                <a:lnTo>
                  <a:pt x="0" y="899643"/>
                </a:lnTo>
                <a:lnTo>
                  <a:pt x="2642" y="847270"/>
                </a:lnTo>
                <a:cubicBezTo>
                  <a:pt x="50931" y="371371"/>
                  <a:pt x="452493" y="0"/>
                  <a:pt x="94071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0EB821-8D33-8EB5-4171-37FD08DBC1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70805" y="2048650"/>
            <a:ext cx="1883664" cy="1883663"/>
          </a:xfrm>
          <a:custGeom>
            <a:avLst/>
            <a:gdLst>
              <a:gd name="connsiteX0" fmla="*/ 940719 w 1883664"/>
              <a:gd name="connsiteY0" fmla="*/ 0 h 1883663"/>
              <a:gd name="connsiteX1" fmla="*/ 1883664 w 1883664"/>
              <a:gd name="connsiteY1" fmla="*/ 943764 h 1883663"/>
              <a:gd name="connsiteX2" fmla="*/ 1037130 w 1883664"/>
              <a:gd name="connsiteY2" fmla="*/ 1882656 h 1883663"/>
              <a:gd name="connsiteX3" fmla="*/ 1017194 w 1883664"/>
              <a:gd name="connsiteY3" fmla="*/ 1883663 h 1883663"/>
              <a:gd name="connsiteX4" fmla="*/ 864244 w 1883664"/>
              <a:gd name="connsiteY4" fmla="*/ 1883663 h 1883663"/>
              <a:gd name="connsiteX5" fmla="*/ 844308 w 1883664"/>
              <a:gd name="connsiteY5" fmla="*/ 1882656 h 1883663"/>
              <a:gd name="connsiteX6" fmla="*/ 2642 w 1883664"/>
              <a:gd name="connsiteY6" fmla="*/ 1040258 h 1883663"/>
              <a:gd name="connsiteX7" fmla="*/ 0 w 1883664"/>
              <a:gd name="connsiteY7" fmla="*/ 987885 h 1883663"/>
              <a:gd name="connsiteX8" fmla="*/ 0 w 1883664"/>
              <a:gd name="connsiteY8" fmla="*/ 899643 h 1883663"/>
              <a:gd name="connsiteX9" fmla="*/ 2642 w 1883664"/>
              <a:gd name="connsiteY9" fmla="*/ 847270 h 1883663"/>
              <a:gd name="connsiteX10" fmla="*/ 940719 w 1883664"/>
              <a:gd name="connsiteY10" fmla="*/ 0 h 188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83664" h="1883663">
                <a:moveTo>
                  <a:pt x="940719" y="0"/>
                </a:moveTo>
                <a:cubicBezTo>
                  <a:pt x="1461493" y="0"/>
                  <a:pt x="1883664" y="422538"/>
                  <a:pt x="1883664" y="943764"/>
                </a:cubicBezTo>
                <a:cubicBezTo>
                  <a:pt x="1883664" y="1432414"/>
                  <a:pt x="1512615" y="1834325"/>
                  <a:pt x="1037130" y="1882656"/>
                </a:cubicBezTo>
                <a:lnTo>
                  <a:pt x="1017194" y="1883663"/>
                </a:lnTo>
                <a:lnTo>
                  <a:pt x="864244" y="1883663"/>
                </a:lnTo>
                <a:lnTo>
                  <a:pt x="844308" y="1882656"/>
                </a:lnTo>
                <a:cubicBezTo>
                  <a:pt x="400522" y="1837547"/>
                  <a:pt x="47711" y="1484430"/>
                  <a:pt x="2642" y="1040258"/>
                </a:cubicBezTo>
                <a:lnTo>
                  <a:pt x="0" y="987885"/>
                </a:lnTo>
                <a:lnTo>
                  <a:pt x="0" y="899643"/>
                </a:lnTo>
                <a:lnTo>
                  <a:pt x="2642" y="847270"/>
                </a:lnTo>
                <a:cubicBezTo>
                  <a:pt x="50931" y="371371"/>
                  <a:pt x="452493" y="0"/>
                  <a:pt x="94071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050A28-66D0-4E58-6E4E-28BA7630CD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7BBA7B-C7D2-F5BF-79BD-73E97613A6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90677" y="1719222"/>
            <a:ext cx="3038524" cy="4354170"/>
          </a:xfrm>
          <a:custGeom>
            <a:avLst/>
            <a:gdLst>
              <a:gd name="connsiteX0" fmla="*/ 1519262 w 3038524"/>
              <a:gd name="connsiteY0" fmla="*/ 0 h 4354170"/>
              <a:gd name="connsiteX1" fmla="*/ 3038524 w 3038524"/>
              <a:gd name="connsiteY1" fmla="*/ 1519262 h 4354170"/>
              <a:gd name="connsiteX2" fmla="*/ 3038524 w 3038524"/>
              <a:gd name="connsiteY2" fmla="*/ 2834908 h 4354170"/>
              <a:gd name="connsiteX3" fmla="*/ 1519262 w 3038524"/>
              <a:gd name="connsiteY3" fmla="*/ 4354170 h 4354170"/>
              <a:gd name="connsiteX4" fmla="*/ 0 w 3038524"/>
              <a:gd name="connsiteY4" fmla="*/ 2834908 h 4354170"/>
              <a:gd name="connsiteX5" fmla="*/ 0 w 3038524"/>
              <a:gd name="connsiteY5" fmla="*/ 1519262 h 4354170"/>
              <a:gd name="connsiteX6" fmla="*/ 1519262 w 3038524"/>
              <a:gd name="connsiteY6" fmla="*/ 0 h 435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524" h="4354170">
                <a:moveTo>
                  <a:pt x="1519262" y="0"/>
                </a:moveTo>
                <a:cubicBezTo>
                  <a:pt x="2358327" y="0"/>
                  <a:pt x="3038524" y="680197"/>
                  <a:pt x="3038524" y="1519262"/>
                </a:cubicBezTo>
                <a:lnTo>
                  <a:pt x="3038524" y="2834908"/>
                </a:lnTo>
                <a:cubicBezTo>
                  <a:pt x="3038524" y="3673973"/>
                  <a:pt x="2358327" y="4354170"/>
                  <a:pt x="1519262" y="4354170"/>
                </a:cubicBezTo>
                <a:cubicBezTo>
                  <a:pt x="680197" y="4354170"/>
                  <a:pt x="0" y="3673973"/>
                  <a:pt x="0" y="2834908"/>
                </a:cubicBezTo>
                <a:lnTo>
                  <a:pt x="0" y="1519262"/>
                </a:lnTo>
                <a:cubicBezTo>
                  <a:pt x="0" y="680197"/>
                  <a:pt x="680197" y="0"/>
                  <a:pt x="1519262" y="0"/>
                </a:cubicBezTo>
                <a:close/>
              </a:path>
            </a:pathLst>
          </a:custGeom>
          <a:noFill/>
          <a:ln w="76200">
            <a:solidFill>
              <a:schemeClr val="bg1">
                <a:alpha val="40000"/>
              </a:schemeClr>
            </a:solidFill>
          </a:ln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DA9A90-6718-2D9C-BB6A-62D175839F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FC5FEA-F39F-DF07-A88E-4F3768D251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1843547"/>
            <a:ext cx="3352800" cy="2300750"/>
          </a:xfrm>
          <a:custGeom>
            <a:avLst/>
            <a:gdLst>
              <a:gd name="connsiteX0" fmla="*/ 0 w 3352800"/>
              <a:gd name="connsiteY0" fmla="*/ 0 h 2300749"/>
              <a:gd name="connsiteX1" fmla="*/ 3352800 w 3352800"/>
              <a:gd name="connsiteY1" fmla="*/ 0 h 2300749"/>
              <a:gd name="connsiteX2" fmla="*/ 3352800 w 3352800"/>
              <a:gd name="connsiteY2" fmla="*/ 2300749 h 2300749"/>
              <a:gd name="connsiteX3" fmla="*/ 0 w 3352800"/>
              <a:gd name="connsiteY3" fmla="*/ 2300749 h 230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300749">
                <a:moveTo>
                  <a:pt x="0" y="0"/>
                </a:moveTo>
                <a:lnTo>
                  <a:pt x="3352800" y="0"/>
                </a:lnTo>
                <a:lnTo>
                  <a:pt x="3352800" y="2300749"/>
                </a:lnTo>
                <a:lnTo>
                  <a:pt x="0" y="23007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3C19A9-A48A-EFF9-586E-286A3E530E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600" y="1843547"/>
            <a:ext cx="3352800" cy="2300750"/>
          </a:xfrm>
          <a:custGeom>
            <a:avLst/>
            <a:gdLst>
              <a:gd name="connsiteX0" fmla="*/ 0 w 3352800"/>
              <a:gd name="connsiteY0" fmla="*/ 0 h 2300749"/>
              <a:gd name="connsiteX1" fmla="*/ 3352800 w 3352800"/>
              <a:gd name="connsiteY1" fmla="*/ 0 h 2300749"/>
              <a:gd name="connsiteX2" fmla="*/ 3352800 w 3352800"/>
              <a:gd name="connsiteY2" fmla="*/ 2300749 h 2300749"/>
              <a:gd name="connsiteX3" fmla="*/ 0 w 3352800"/>
              <a:gd name="connsiteY3" fmla="*/ 2300749 h 230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300749">
                <a:moveTo>
                  <a:pt x="0" y="0"/>
                </a:moveTo>
                <a:lnTo>
                  <a:pt x="3352800" y="0"/>
                </a:lnTo>
                <a:lnTo>
                  <a:pt x="3352800" y="2300749"/>
                </a:lnTo>
                <a:lnTo>
                  <a:pt x="0" y="23007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82FB64-45B0-9D1A-E42F-9F6FD5FAB9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0" y="1843547"/>
            <a:ext cx="3352800" cy="2300750"/>
          </a:xfrm>
          <a:custGeom>
            <a:avLst/>
            <a:gdLst>
              <a:gd name="connsiteX0" fmla="*/ 0 w 3352800"/>
              <a:gd name="connsiteY0" fmla="*/ 0 h 2300749"/>
              <a:gd name="connsiteX1" fmla="*/ 3352800 w 3352800"/>
              <a:gd name="connsiteY1" fmla="*/ 0 h 2300749"/>
              <a:gd name="connsiteX2" fmla="*/ 3352800 w 3352800"/>
              <a:gd name="connsiteY2" fmla="*/ 2300749 h 2300749"/>
              <a:gd name="connsiteX3" fmla="*/ 0 w 3352800"/>
              <a:gd name="connsiteY3" fmla="*/ 2300749 h 230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300749">
                <a:moveTo>
                  <a:pt x="0" y="0"/>
                </a:moveTo>
                <a:lnTo>
                  <a:pt x="3352800" y="0"/>
                </a:lnTo>
                <a:lnTo>
                  <a:pt x="3352800" y="2300749"/>
                </a:lnTo>
                <a:lnTo>
                  <a:pt x="0" y="23007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606562-820B-DC5D-E28D-0D5C3A821D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998" y="1768909"/>
            <a:ext cx="3352802" cy="2734196"/>
          </a:xfrm>
          <a:custGeom>
            <a:avLst/>
            <a:gdLst>
              <a:gd name="connsiteX0" fmla="*/ 0 w 3352802"/>
              <a:gd name="connsiteY0" fmla="*/ 0 h 2734196"/>
              <a:gd name="connsiteX1" fmla="*/ 3352802 w 3352802"/>
              <a:gd name="connsiteY1" fmla="*/ 0 h 2734196"/>
              <a:gd name="connsiteX2" fmla="*/ 3352802 w 3352802"/>
              <a:gd name="connsiteY2" fmla="*/ 2734196 h 2734196"/>
              <a:gd name="connsiteX3" fmla="*/ 0 w 3352802"/>
              <a:gd name="connsiteY3" fmla="*/ 2734196 h 27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2" h="2734196">
                <a:moveTo>
                  <a:pt x="0" y="0"/>
                </a:moveTo>
                <a:lnTo>
                  <a:pt x="3352802" y="0"/>
                </a:lnTo>
                <a:lnTo>
                  <a:pt x="3352802" y="2734196"/>
                </a:lnTo>
                <a:lnTo>
                  <a:pt x="0" y="27341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0415C3E-2135-4697-9CE2-9B8F02BB2A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19599" y="1768909"/>
            <a:ext cx="3352802" cy="2734196"/>
          </a:xfrm>
          <a:custGeom>
            <a:avLst/>
            <a:gdLst>
              <a:gd name="connsiteX0" fmla="*/ 0 w 3352802"/>
              <a:gd name="connsiteY0" fmla="*/ 0 h 2734196"/>
              <a:gd name="connsiteX1" fmla="*/ 3352802 w 3352802"/>
              <a:gd name="connsiteY1" fmla="*/ 0 h 2734196"/>
              <a:gd name="connsiteX2" fmla="*/ 3352802 w 3352802"/>
              <a:gd name="connsiteY2" fmla="*/ 2734196 h 2734196"/>
              <a:gd name="connsiteX3" fmla="*/ 0 w 3352802"/>
              <a:gd name="connsiteY3" fmla="*/ 2734196 h 27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2" h="2734196">
                <a:moveTo>
                  <a:pt x="0" y="0"/>
                </a:moveTo>
                <a:lnTo>
                  <a:pt x="3352802" y="0"/>
                </a:lnTo>
                <a:lnTo>
                  <a:pt x="3352802" y="2734196"/>
                </a:lnTo>
                <a:lnTo>
                  <a:pt x="0" y="27341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BF5A6C-DF42-1961-B0B9-7AB7CABB0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7200" y="1768909"/>
            <a:ext cx="3352802" cy="2734196"/>
          </a:xfrm>
          <a:custGeom>
            <a:avLst/>
            <a:gdLst>
              <a:gd name="connsiteX0" fmla="*/ 0 w 3352802"/>
              <a:gd name="connsiteY0" fmla="*/ 0 h 2734196"/>
              <a:gd name="connsiteX1" fmla="*/ 3352802 w 3352802"/>
              <a:gd name="connsiteY1" fmla="*/ 0 h 2734196"/>
              <a:gd name="connsiteX2" fmla="*/ 3352802 w 3352802"/>
              <a:gd name="connsiteY2" fmla="*/ 2734196 h 2734196"/>
              <a:gd name="connsiteX3" fmla="*/ 0 w 3352802"/>
              <a:gd name="connsiteY3" fmla="*/ 2734196 h 273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2" h="2734196">
                <a:moveTo>
                  <a:pt x="0" y="0"/>
                </a:moveTo>
                <a:lnTo>
                  <a:pt x="3352802" y="0"/>
                </a:lnTo>
                <a:lnTo>
                  <a:pt x="3352802" y="2734196"/>
                </a:lnTo>
                <a:lnTo>
                  <a:pt x="0" y="27341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198B75-C5AB-6FF1-2FB5-9C1FEC464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00" y="504214"/>
            <a:ext cx="5897880" cy="5849573"/>
          </a:xfrm>
          <a:custGeom>
            <a:avLst/>
            <a:gdLst>
              <a:gd name="connsiteX0" fmla="*/ 3595860 w 5897880"/>
              <a:gd name="connsiteY0" fmla="*/ 2703196 h 5849573"/>
              <a:gd name="connsiteX1" fmla="*/ 5897880 w 5897880"/>
              <a:gd name="connsiteY1" fmla="*/ 2703196 h 5849573"/>
              <a:gd name="connsiteX2" fmla="*/ 5897880 w 5897880"/>
              <a:gd name="connsiteY2" fmla="*/ 5684903 h 5849573"/>
              <a:gd name="connsiteX3" fmla="*/ 3595860 w 5897880"/>
              <a:gd name="connsiteY3" fmla="*/ 5684903 h 5849573"/>
              <a:gd name="connsiteX4" fmla="*/ 982980 w 5897880"/>
              <a:gd name="connsiteY4" fmla="*/ 2703196 h 5849573"/>
              <a:gd name="connsiteX5" fmla="*/ 3522346 w 5897880"/>
              <a:gd name="connsiteY5" fmla="*/ 2703196 h 5849573"/>
              <a:gd name="connsiteX6" fmla="*/ 3522346 w 5897880"/>
              <a:gd name="connsiteY6" fmla="*/ 5849573 h 5849573"/>
              <a:gd name="connsiteX7" fmla="*/ 982980 w 5897880"/>
              <a:gd name="connsiteY7" fmla="*/ 5849573 h 5849573"/>
              <a:gd name="connsiteX8" fmla="*/ 0 w 5897880"/>
              <a:gd name="connsiteY8" fmla="*/ 2703196 h 5849573"/>
              <a:gd name="connsiteX9" fmla="*/ 906526 w 5897880"/>
              <a:gd name="connsiteY9" fmla="*/ 2703196 h 5849573"/>
              <a:gd name="connsiteX10" fmla="*/ 906526 w 5897880"/>
              <a:gd name="connsiteY10" fmla="*/ 5658574 h 5849573"/>
              <a:gd name="connsiteX11" fmla="*/ 0 w 5897880"/>
              <a:gd name="connsiteY11" fmla="*/ 5658574 h 5849573"/>
              <a:gd name="connsiteX12" fmla="*/ 982980 w 5897880"/>
              <a:gd name="connsiteY12" fmla="*/ 2194901 h 5849573"/>
              <a:gd name="connsiteX13" fmla="*/ 1785327 w 5897880"/>
              <a:gd name="connsiteY13" fmla="*/ 2194901 h 5849573"/>
              <a:gd name="connsiteX14" fmla="*/ 1785327 w 5897880"/>
              <a:gd name="connsiteY14" fmla="*/ 2627581 h 5849573"/>
              <a:gd name="connsiteX15" fmla="*/ 982980 w 5897880"/>
              <a:gd name="connsiteY15" fmla="*/ 2627581 h 5849573"/>
              <a:gd name="connsiteX16" fmla="*/ 1865142 w 5897880"/>
              <a:gd name="connsiteY16" fmla="*/ 880062 h 5849573"/>
              <a:gd name="connsiteX17" fmla="*/ 5675240 w 5897880"/>
              <a:gd name="connsiteY17" fmla="*/ 880062 h 5849573"/>
              <a:gd name="connsiteX18" fmla="*/ 5675240 w 5897880"/>
              <a:gd name="connsiteY18" fmla="*/ 2627582 h 5849573"/>
              <a:gd name="connsiteX19" fmla="*/ 1865142 w 5897880"/>
              <a:gd name="connsiteY19" fmla="*/ 2627582 h 5849573"/>
              <a:gd name="connsiteX20" fmla="*/ 546587 w 5897880"/>
              <a:gd name="connsiteY20" fmla="*/ 880062 h 5849573"/>
              <a:gd name="connsiteX21" fmla="*/ 1785328 w 5897880"/>
              <a:gd name="connsiteY21" fmla="*/ 880062 h 5849573"/>
              <a:gd name="connsiteX22" fmla="*/ 1785328 w 5897880"/>
              <a:gd name="connsiteY22" fmla="*/ 2119287 h 5849573"/>
              <a:gd name="connsiteX23" fmla="*/ 546587 w 5897880"/>
              <a:gd name="connsiteY23" fmla="*/ 2119287 h 5849573"/>
              <a:gd name="connsiteX24" fmla="*/ 2827117 w 5897880"/>
              <a:gd name="connsiteY24" fmla="*/ 0 h 5849573"/>
              <a:gd name="connsiteX25" fmla="*/ 4322591 w 5897880"/>
              <a:gd name="connsiteY25" fmla="*/ 0 h 5849573"/>
              <a:gd name="connsiteX26" fmla="*/ 4322591 w 5897880"/>
              <a:gd name="connsiteY26" fmla="*/ 804449 h 5849573"/>
              <a:gd name="connsiteX27" fmla="*/ 2827117 w 5897880"/>
              <a:gd name="connsiteY27" fmla="*/ 804449 h 58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897880" h="5849573">
                <a:moveTo>
                  <a:pt x="3595860" y="2703196"/>
                </a:moveTo>
                <a:lnTo>
                  <a:pt x="5897880" y="2703196"/>
                </a:lnTo>
                <a:lnTo>
                  <a:pt x="5897880" y="5684903"/>
                </a:lnTo>
                <a:lnTo>
                  <a:pt x="3595860" y="5684903"/>
                </a:lnTo>
                <a:close/>
                <a:moveTo>
                  <a:pt x="982980" y="2703196"/>
                </a:moveTo>
                <a:lnTo>
                  <a:pt x="3522346" y="2703196"/>
                </a:lnTo>
                <a:lnTo>
                  <a:pt x="3522346" y="5849573"/>
                </a:lnTo>
                <a:lnTo>
                  <a:pt x="982980" y="5849573"/>
                </a:lnTo>
                <a:close/>
                <a:moveTo>
                  <a:pt x="0" y="2703196"/>
                </a:moveTo>
                <a:lnTo>
                  <a:pt x="906526" y="2703196"/>
                </a:lnTo>
                <a:lnTo>
                  <a:pt x="906526" y="5658574"/>
                </a:lnTo>
                <a:lnTo>
                  <a:pt x="0" y="5658574"/>
                </a:lnTo>
                <a:close/>
                <a:moveTo>
                  <a:pt x="982980" y="2194901"/>
                </a:moveTo>
                <a:lnTo>
                  <a:pt x="1785327" y="2194901"/>
                </a:lnTo>
                <a:lnTo>
                  <a:pt x="1785327" y="2627581"/>
                </a:lnTo>
                <a:lnTo>
                  <a:pt x="982980" y="2627581"/>
                </a:lnTo>
                <a:close/>
                <a:moveTo>
                  <a:pt x="1865142" y="880062"/>
                </a:moveTo>
                <a:lnTo>
                  <a:pt x="5675240" y="880062"/>
                </a:lnTo>
                <a:lnTo>
                  <a:pt x="5675240" y="2627582"/>
                </a:lnTo>
                <a:lnTo>
                  <a:pt x="1865142" y="2627582"/>
                </a:lnTo>
                <a:close/>
                <a:moveTo>
                  <a:pt x="546587" y="880062"/>
                </a:moveTo>
                <a:lnTo>
                  <a:pt x="1785328" y="880062"/>
                </a:lnTo>
                <a:lnTo>
                  <a:pt x="1785328" y="2119287"/>
                </a:lnTo>
                <a:lnTo>
                  <a:pt x="546587" y="2119287"/>
                </a:lnTo>
                <a:close/>
                <a:moveTo>
                  <a:pt x="2827117" y="0"/>
                </a:moveTo>
                <a:lnTo>
                  <a:pt x="4322591" y="0"/>
                </a:lnTo>
                <a:lnTo>
                  <a:pt x="4322591" y="804449"/>
                </a:lnTo>
                <a:lnTo>
                  <a:pt x="2827117" y="8044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120544A-1302-561E-C44A-2DF4D71688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1229" y="1717810"/>
            <a:ext cx="1961965" cy="1956358"/>
          </a:xfrm>
          <a:custGeom>
            <a:avLst/>
            <a:gdLst>
              <a:gd name="connsiteX0" fmla="*/ 980983 w 1961965"/>
              <a:gd name="connsiteY0" fmla="*/ 0 h 1956358"/>
              <a:gd name="connsiteX1" fmla="*/ 1956901 w 1961965"/>
              <a:gd name="connsiteY1" fmla="*/ 880683 h 1956358"/>
              <a:gd name="connsiteX2" fmla="*/ 1961965 w 1961965"/>
              <a:gd name="connsiteY2" fmla="*/ 980963 h 1956358"/>
              <a:gd name="connsiteX3" fmla="*/ 1961965 w 1961965"/>
              <a:gd name="connsiteY3" fmla="*/ 981003 h 1956358"/>
              <a:gd name="connsiteX4" fmla="*/ 1956901 w 1961965"/>
              <a:gd name="connsiteY4" fmla="*/ 1081283 h 1956358"/>
              <a:gd name="connsiteX5" fmla="*/ 1178685 w 1961965"/>
              <a:gd name="connsiteY5" fmla="*/ 1942036 h 1956358"/>
              <a:gd name="connsiteX6" fmla="*/ 1084843 w 1961965"/>
              <a:gd name="connsiteY6" fmla="*/ 1956358 h 1956358"/>
              <a:gd name="connsiteX7" fmla="*/ 877124 w 1961965"/>
              <a:gd name="connsiteY7" fmla="*/ 1956358 h 1956358"/>
              <a:gd name="connsiteX8" fmla="*/ 783281 w 1961965"/>
              <a:gd name="connsiteY8" fmla="*/ 1942036 h 1956358"/>
              <a:gd name="connsiteX9" fmla="*/ 0 w 1961965"/>
              <a:gd name="connsiteY9" fmla="*/ 980983 h 1956358"/>
              <a:gd name="connsiteX10" fmla="*/ 980983 w 1961965"/>
              <a:gd name="connsiteY10" fmla="*/ 0 h 195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965" h="1956358">
                <a:moveTo>
                  <a:pt x="980983" y="0"/>
                </a:moveTo>
                <a:cubicBezTo>
                  <a:pt x="1488904" y="0"/>
                  <a:pt x="1906665" y="386017"/>
                  <a:pt x="1956901" y="880683"/>
                </a:cubicBezTo>
                <a:lnTo>
                  <a:pt x="1961965" y="980963"/>
                </a:lnTo>
                <a:lnTo>
                  <a:pt x="1961965" y="981003"/>
                </a:lnTo>
                <a:lnTo>
                  <a:pt x="1956901" y="1081283"/>
                </a:lnTo>
                <a:cubicBezTo>
                  <a:pt x="1913363" y="1509994"/>
                  <a:pt x="1593773" y="1857097"/>
                  <a:pt x="1178685" y="1942036"/>
                </a:cubicBezTo>
                <a:lnTo>
                  <a:pt x="1084843" y="1956358"/>
                </a:lnTo>
                <a:lnTo>
                  <a:pt x="877124" y="1956358"/>
                </a:lnTo>
                <a:lnTo>
                  <a:pt x="783281" y="1942036"/>
                </a:lnTo>
                <a:cubicBezTo>
                  <a:pt x="336263" y="1850563"/>
                  <a:pt x="0" y="1455042"/>
                  <a:pt x="0" y="980983"/>
                </a:cubicBezTo>
                <a:cubicBezTo>
                  <a:pt x="0" y="439201"/>
                  <a:pt x="439201" y="0"/>
                  <a:pt x="98098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F7E63B-5978-4A76-4F42-A82010AC2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5609" y="1717810"/>
            <a:ext cx="1961965" cy="1956358"/>
          </a:xfrm>
          <a:custGeom>
            <a:avLst/>
            <a:gdLst>
              <a:gd name="connsiteX0" fmla="*/ 980983 w 1961965"/>
              <a:gd name="connsiteY0" fmla="*/ 0 h 1956358"/>
              <a:gd name="connsiteX1" fmla="*/ 1956901 w 1961965"/>
              <a:gd name="connsiteY1" fmla="*/ 880683 h 1956358"/>
              <a:gd name="connsiteX2" fmla="*/ 1961965 w 1961965"/>
              <a:gd name="connsiteY2" fmla="*/ 980963 h 1956358"/>
              <a:gd name="connsiteX3" fmla="*/ 1961965 w 1961965"/>
              <a:gd name="connsiteY3" fmla="*/ 981003 h 1956358"/>
              <a:gd name="connsiteX4" fmla="*/ 1956901 w 1961965"/>
              <a:gd name="connsiteY4" fmla="*/ 1081283 h 1956358"/>
              <a:gd name="connsiteX5" fmla="*/ 1178685 w 1961965"/>
              <a:gd name="connsiteY5" fmla="*/ 1942036 h 1956358"/>
              <a:gd name="connsiteX6" fmla="*/ 1084843 w 1961965"/>
              <a:gd name="connsiteY6" fmla="*/ 1956358 h 1956358"/>
              <a:gd name="connsiteX7" fmla="*/ 877124 w 1961965"/>
              <a:gd name="connsiteY7" fmla="*/ 1956358 h 1956358"/>
              <a:gd name="connsiteX8" fmla="*/ 783281 w 1961965"/>
              <a:gd name="connsiteY8" fmla="*/ 1942036 h 1956358"/>
              <a:gd name="connsiteX9" fmla="*/ 0 w 1961965"/>
              <a:gd name="connsiteY9" fmla="*/ 980983 h 1956358"/>
              <a:gd name="connsiteX10" fmla="*/ 980983 w 1961965"/>
              <a:gd name="connsiteY10" fmla="*/ 0 h 195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965" h="1956358">
                <a:moveTo>
                  <a:pt x="980983" y="0"/>
                </a:moveTo>
                <a:cubicBezTo>
                  <a:pt x="1488904" y="0"/>
                  <a:pt x="1906665" y="386017"/>
                  <a:pt x="1956901" y="880683"/>
                </a:cubicBezTo>
                <a:lnTo>
                  <a:pt x="1961965" y="980963"/>
                </a:lnTo>
                <a:lnTo>
                  <a:pt x="1961965" y="981003"/>
                </a:lnTo>
                <a:lnTo>
                  <a:pt x="1956901" y="1081283"/>
                </a:lnTo>
                <a:cubicBezTo>
                  <a:pt x="1913363" y="1509994"/>
                  <a:pt x="1593773" y="1857097"/>
                  <a:pt x="1178685" y="1942036"/>
                </a:cubicBezTo>
                <a:lnTo>
                  <a:pt x="1084843" y="1956358"/>
                </a:lnTo>
                <a:lnTo>
                  <a:pt x="877124" y="1956358"/>
                </a:lnTo>
                <a:lnTo>
                  <a:pt x="783281" y="1942036"/>
                </a:lnTo>
                <a:cubicBezTo>
                  <a:pt x="336263" y="1850563"/>
                  <a:pt x="0" y="1455042"/>
                  <a:pt x="0" y="980983"/>
                </a:cubicBezTo>
                <a:cubicBezTo>
                  <a:pt x="0" y="439201"/>
                  <a:pt x="439201" y="0"/>
                  <a:pt x="98098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B632411-8ED5-AAA3-0BE3-146B7003E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229" y="4220341"/>
            <a:ext cx="1961965" cy="1956358"/>
          </a:xfrm>
          <a:custGeom>
            <a:avLst/>
            <a:gdLst>
              <a:gd name="connsiteX0" fmla="*/ 980983 w 1961965"/>
              <a:gd name="connsiteY0" fmla="*/ 0 h 1956358"/>
              <a:gd name="connsiteX1" fmla="*/ 1956901 w 1961965"/>
              <a:gd name="connsiteY1" fmla="*/ 880683 h 1956358"/>
              <a:gd name="connsiteX2" fmla="*/ 1961965 w 1961965"/>
              <a:gd name="connsiteY2" fmla="*/ 980963 h 1956358"/>
              <a:gd name="connsiteX3" fmla="*/ 1961965 w 1961965"/>
              <a:gd name="connsiteY3" fmla="*/ 981003 h 1956358"/>
              <a:gd name="connsiteX4" fmla="*/ 1956901 w 1961965"/>
              <a:gd name="connsiteY4" fmla="*/ 1081283 h 1956358"/>
              <a:gd name="connsiteX5" fmla="*/ 1178685 w 1961965"/>
              <a:gd name="connsiteY5" fmla="*/ 1942036 h 1956358"/>
              <a:gd name="connsiteX6" fmla="*/ 1084843 w 1961965"/>
              <a:gd name="connsiteY6" fmla="*/ 1956358 h 1956358"/>
              <a:gd name="connsiteX7" fmla="*/ 877124 w 1961965"/>
              <a:gd name="connsiteY7" fmla="*/ 1956358 h 1956358"/>
              <a:gd name="connsiteX8" fmla="*/ 783281 w 1961965"/>
              <a:gd name="connsiteY8" fmla="*/ 1942036 h 1956358"/>
              <a:gd name="connsiteX9" fmla="*/ 0 w 1961965"/>
              <a:gd name="connsiteY9" fmla="*/ 980983 h 1956358"/>
              <a:gd name="connsiteX10" fmla="*/ 980983 w 1961965"/>
              <a:gd name="connsiteY10" fmla="*/ 0 h 195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965" h="1956358">
                <a:moveTo>
                  <a:pt x="980983" y="0"/>
                </a:moveTo>
                <a:cubicBezTo>
                  <a:pt x="1488904" y="0"/>
                  <a:pt x="1906665" y="386017"/>
                  <a:pt x="1956901" y="880683"/>
                </a:cubicBezTo>
                <a:lnTo>
                  <a:pt x="1961965" y="980963"/>
                </a:lnTo>
                <a:lnTo>
                  <a:pt x="1961965" y="981003"/>
                </a:lnTo>
                <a:lnTo>
                  <a:pt x="1956901" y="1081283"/>
                </a:lnTo>
                <a:cubicBezTo>
                  <a:pt x="1913363" y="1509994"/>
                  <a:pt x="1593773" y="1857097"/>
                  <a:pt x="1178685" y="1942036"/>
                </a:cubicBezTo>
                <a:lnTo>
                  <a:pt x="1084843" y="1956358"/>
                </a:lnTo>
                <a:lnTo>
                  <a:pt x="877124" y="1956358"/>
                </a:lnTo>
                <a:lnTo>
                  <a:pt x="783281" y="1942036"/>
                </a:lnTo>
                <a:cubicBezTo>
                  <a:pt x="336263" y="1850563"/>
                  <a:pt x="0" y="1455042"/>
                  <a:pt x="0" y="980983"/>
                </a:cubicBezTo>
                <a:cubicBezTo>
                  <a:pt x="0" y="439201"/>
                  <a:pt x="439201" y="0"/>
                  <a:pt x="98098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47A488-E882-F41F-4763-9138ABC9D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5609" y="4220341"/>
            <a:ext cx="1961965" cy="1956358"/>
          </a:xfrm>
          <a:custGeom>
            <a:avLst/>
            <a:gdLst>
              <a:gd name="connsiteX0" fmla="*/ 980983 w 1961965"/>
              <a:gd name="connsiteY0" fmla="*/ 0 h 1956358"/>
              <a:gd name="connsiteX1" fmla="*/ 1956901 w 1961965"/>
              <a:gd name="connsiteY1" fmla="*/ 880683 h 1956358"/>
              <a:gd name="connsiteX2" fmla="*/ 1961965 w 1961965"/>
              <a:gd name="connsiteY2" fmla="*/ 980963 h 1956358"/>
              <a:gd name="connsiteX3" fmla="*/ 1961965 w 1961965"/>
              <a:gd name="connsiteY3" fmla="*/ 981003 h 1956358"/>
              <a:gd name="connsiteX4" fmla="*/ 1956901 w 1961965"/>
              <a:gd name="connsiteY4" fmla="*/ 1081283 h 1956358"/>
              <a:gd name="connsiteX5" fmla="*/ 1178685 w 1961965"/>
              <a:gd name="connsiteY5" fmla="*/ 1942036 h 1956358"/>
              <a:gd name="connsiteX6" fmla="*/ 1084843 w 1961965"/>
              <a:gd name="connsiteY6" fmla="*/ 1956358 h 1956358"/>
              <a:gd name="connsiteX7" fmla="*/ 877124 w 1961965"/>
              <a:gd name="connsiteY7" fmla="*/ 1956358 h 1956358"/>
              <a:gd name="connsiteX8" fmla="*/ 783281 w 1961965"/>
              <a:gd name="connsiteY8" fmla="*/ 1942036 h 1956358"/>
              <a:gd name="connsiteX9" fmla="*/ 0 w 1961965"/>
              <a:gd name="connsiteY9" fmla="*/ 980983 h 1956358"/>
              <a:gd name="connsiteX10" fmla="*/ 980983 w 1961965"/>
              <a:gd name="connsiteY10" fmla="*/ 0 h 195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1965" h="1956358">
                <a:moveTo>
                  <a:pt x="980983" y="0"/>
                </a:moveTo>
                <a:cubicBezTo>
                  <a:pt x="1488904" y="0"/>
                  <a:pt x="1906665" y="386017"/>
                  <a:pt x="1956901" y="880683"/>
                </a:cubicBezTo>
                <a:lnTo>
                  <a:pt x="1961965" y="980963"/>
                </a:lnTo>
                <a:lnTo>
                  <a:pt x="1961965" y="981003"/>
                </a:lnTo>
                <a:lnTo>
                  <a:pt x="1956901" y="1081283"/>
                </a:lnTo>
                <a:cubicBezTo>
                  <a:pt x="1913363" y="1509994"/>
                  <a:pt x="1593773" y="1857097"/>
                  <a:pt x="1178685" y="1942036"/>
                </a:cubicBezTo>
                <a:lnTo>
                  <a:pt x="1084843" y="1956358"/>
                </a:lnTo>
                <a:lnTo>
                  <a:pt x="877124" y="1956358"/>
                </a:lnTo>
                <a:lnTo>
                  <a:pt x="783281" y="1942036"/>
                </a:lnTo>
                <a:cubicBezTo>
                  <a:pt x="336263" y="1850563"/>
                  <a:pt x="0" y="1455042"/>
                  <a:pt x="0" y="980983"/>
                </a:cubicBezTo>
                <a:cubicBezTo>
                  <a:pt x="0" y="439201"/>
                  <a:pt x="439201" y="0"/>
                  <a:pt x="98098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1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7E9B9A-F027-FF50-CBA1-472D29184D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21361C-7164-6051-8691-7DC30111D8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5382" y="1820117"/>
            <a:ext cx="2095018" cy="1880886"/>
          </a:xfrm>
          <a:custGeom>
            <a:avLst/>
            <a:gdLst>
              <a:gd name="connsiteX0" fmla="*/ 0 w 2095018"/>
              <a:gd name="connsiteY0" fmla="*/ 0 h 1880886"/>
              <a:gd name="connsiteX1" fmla="*/ 2095018 w 2095018"/>
              <a:gd name="connsiteY1" fmla="*/ 0 h 1880886"/>
              <a:gd name="connsiteX2" fmla="*/ 2095018 w 2095018"/>
              <a:gd name="connsiteY2" fmla="*/ 1880886 h 1880886"/>
              <a:gd name="connsiteX3" fmla="*/ 0 w 2095018"/>
              <a:gd name="connsiteY3" fmla="*/ 1880886 h 18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018" h="1880886">
                <a:moveTo>
                  <a:pt x="0" y="0"/>
                </a:moveTo>
                <a:lnTo>
                  <a:pt x="2095018" y="0"/>
                </a:lnTo>
                <a:lnTo>
                  <a:pt x="2095018" y="1880886"/>
                </a:lnTo>
                <a:lnTo>
                  <a:pt x="0" y="18808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583F43-0610-5F8D-55EA-FBCD343733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5210" y="1820117"/>
            <a:ext cx="2095018" cy="1880886"/>
          </a:xfrm>
          <a:custGeom>
            <a:avLst/>
            <a:gdLst>
              <a:gd name="connsiteX0" fmla="*/ 0 w 2095018"/>
              <a:gd name="connsiteY0" fmla="*/ 0 h 1880886"/>
              <a:gd name="connsiteX1" fmla="*/ 2095018 w 2095018"/>
              <a:gd name="connsiteY1" fmla="*/ 0 h 1880886"/>
              <a:gd name="connsiteX2" fmla="*/ 2095018 w 2095018"/>
              <a:gd name="connsiteY2" fmla="*/ 1880886 h 1880886"/>
              <a:gd name="connsiteX3" fmla="*/ 0 w 2095018"/>
              <a:gd name="connsiteY3" fmla="*/ 1880886 h 18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018" h="1880886">
                <a:moveTo>
                  <a:pt x="0" y="0"/>
                </a:moveTo>
                <a:lnTo>
                  <a:pt x="2095018" y="0"/>
                </a:lnTo>
                <a:lnTo>
                  <a:pt x="2095018" y="1880886"/>
                </a:lnTo>
                <a:lnTo>
                  <a:pt x="0" y="18808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AFF32D-2A2B-DB88-8C34-8965DE0035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5382" y="4201251"/>
            <a:ext cx="2095018" cy="1880886"/>
          </a:xfrm>
          <a:custGeom>
            <a:avLst/>
            <a:gdLst>
              <a:gd name="connsiteX0" fmla="*/ 0 w 2095018"/>
              <a:gd name="connsiteY0" fmla="*/ 0 h 1880886"/>
              <a:gd name="connsiteX1" fmla="*/ 2095018 w 2095018"/>
              <a:gd name="connsiteY1" fmla="*/ 0 h 1880886"/>
              <a:gd name="connsiteX2" fmla="*/ 2095018 w 2095018"/>
              <a:gd name="connsiteY2" fmla="*/ 1880886 h 1880886"/>
              <a:gd name="connsiteX3" fmla="*/ 0 w 2095018"/>
              <a:gd name="connsiteY3" fmla="*/ 1880886 h 18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018" h="1880886">
                <a:moveTo>
                  <a:pt x="0" y="0"/>
                </a:moveTo>
                <a:lnTo>
                  <a:pt x="2095018" y="0"/>
                </a:lnTo>
                <a:lnTo>
                  <a:pt x="2095018" y="1880886"/>
                </a:lnTo>
                <a:lnTo>
                  <a:pt x="0" y="18808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09C6BC-4684-9173-4958-18197ADF46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5210" y="4201251"/>
            <a:ext cx="2095018" cy="1880886"/>
          </a:xfrm>
          <a:custGeom>
            <a:avLst/>
            <a:gdLst>
              <a:gd name="connsiteX0" fmla="*/ 0 w 2095018"/>
              <a:gd name="connsiteY0" fmla="*/ 0 h 1880886"/>
              <a:gd name="connsiteX1" fmla="*/ 2095018 w 2095018"/>
              <a:gd name="connsiteY1" fmla="*/ 0 h 1880886"/>
              <a:gd name="connsiteX2" fmla="*/ 2095018 w 2095018"/>
              <a:gd name="connsiteY2" fmla="*/ 1880886 h 1880886"/>
              <a:gd name="connsiteX3" fmla="*/ 0 w 2095018"/>
              <a:gd name="connsiteY3" fmla="*/ 1880886 h 188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018" h="1880886">
                <a:moveTo>
                  <a:pt x="0" y="0"/>
                </a:moveTo>
                <a:lnTo>
                  <a:pt x="2095018" y="0"/>
                </a:lnTo>
                <a:lnTo>
                  <a:pt x="2095018" y="1880886"/>
                </a:lnTo>
                <a:lnTo>
                  <a:pt x="0" y="18808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A055D40-6B2A-1D8E-A87F-C464C2D184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6055" y="1456837"/>
            <a:ext cx="1739831" cy="4715365"/>
          </a:xfrm>
          <a:custGeom>
            <a:avLst/>
            <a:gdLst>
              <a:gd name="connsiteX0" fmla="*/ 0 w 1739831"/>
              <a:gd name="connsiteY0" fmla="*/ 0 h 4715365"/>
              <a:gd name="connsiteX1" fmla="*/ 1739831 w 1739831"/>
              <a:gd name="connsiteY1" fmla="*/ 0 h 4715365"/>
              <a:gd name="connsiteX2" fmla="*/ 1739831 w 1739831"/>
              <a:gd name="connsiteY2" fmla="*/ 4715365 h 4715365"/>
              <a:gd name="connsiteX3" fmla="*/ 0 w 1739831"/>
              <a:gd name="connsiteY3" fmla="*/ 4715365 h 471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831" h="4715365">
                <a:moveTo>
                  <a:pt x="0" y="0"/>
                </a:moveTo>
                <a:lnTo>
                  <a:pt x="1739831" y="0"/>
                </a:lnTo>
                <a:lnTo>
                  <a:pt x="1739831" y="4715365"/>
                </a:lnTo>
                <a:lnTo>
                  <a:pt x="0" y="471536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4AC44E-3253-B230-AFEB-0D27EC49D4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18975" y="685800"/>
            <a:ext cx="2348104" cy="4707750"/>
          </a:xfrm>
          <a:custGeom>
            <a:avLst/>
            <a:gdLst>
              <a:gd name="connsiteX0" fmla="*/ 0 w 2348104"/>
              <a:gd name="connsiteY0" fmla="*/ 0 h 4707750"/>
              <a:gd name="connsiteX1" fmla="*/ 2348104 w 2348104"/>
              <a:gd name="connsiteY1" fmla="*/ 0 h 4707750"/>
              <a:gd name="connsiteX2" fmla="*/ 2348104 w 2348104"/>
              <a:gd name="connsiteY2" fmla="*/ 4707750 h 4707750"/>
              <a:gd name="connsiteX3" fmla="*/ 0 w 2348104"/>
              <a:gd name="connsiteY3" fmla="*/ 4707750 h 470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04" h="4707750">
                <a:moveTo>
                  <a:pt x="0" y="0"/>
                </a:moveTo>
                <a:lnTo>
                  <a:pt x="2348104" y="0"/>
                </a:lnTo>
                <a:lnTo>
                  <a:pt x="2348104" y="4707750"/>
                </a:lnTo>
                <a:lnTo>
                  <a:pt x="0" y="470775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A59C806-ED92-7EBF-AED8-37F7F158E5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0170" y="1455608"/>
            <a:ext cx="1739831" cy="4716593"/>
          </a:xfrm>
          <a:custGeom>
            <a:avLst/>
            <a:gdLst>
              <a:gd name="connsiteX0" fmla="*/ 0 w 1739831"/>
              <a:gd name="connsiteY0" fmla="*/ 0 h 4716593"/>
              <a:gd name="connsiteX1" fmla="*/ 1739831 w 1739831"/>
              <a:gd name="connsiteY1" fmla="*/ 0 h 4716593"/>
              <a:gd name="connsiteX2" fmla="*/ 1739831 w 1739831"/>
              <a:gd name="connsiteY2" fmla="*/ 4716593 h 4716593"/>
              <a:gd name="connsiteX3" fmla="*/ 0 w 1739831"/>
              <a:gd name="connsiteY3" fmla="*/ 4716593 h 471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831" h="4716593">
                <a:moveTo>
                  <a:pt x="0" y="0"/>
                </a:moveTo>
                <a:lnTo>
                  <a:pt x="1739831" y="0"/>
                </a:lnTo>
                <a:lnTo>
                  <a:pt x="1739831" y="4716593"/>
                </a:lnTo>
                <a:lnTo>
                  <a:pt x="0" y="471659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56B48D-6F4E-9768-08FF-B1C33AA419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998" y="4015713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3D2404-645F-BA0D-44B8-8CCE40BC05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51858" y="1769311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6F3DFB-15BD-6953-8CEF-D688535C0A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1718" y="4015713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354E0B-EEC3-3114-CF4D-1AAB0C286B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1578" y="1769311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7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178333E-C795-1D1A-68B3-987D4DA00A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997" y="1769310"/>
            <a:ext cx="5288282" cy="4402890"/>
          </a:xfrm>
          <a:custGeom>
            <a:avLst/>
            <a:gdLst>
              <a:gd name="connsiteX0" fmla="*/ 0 w 5288282"/>
              <a:gd name="connsiteY0" fmla="*/ 0 h 4402890"/>
              <a:gd name="connsiteX1" fmla="*/ 5288282 w 5288282"/>
              <a:gd name="connsiteY1" fmla="*/ 0 h 4402890"/>
              <a:gd name="connsiteX2" fmla="*/ 5288282 w 5288282"/>
              <a:gd name="connsiteY2" fmla="*/ 4402890 h 4402890"/>
              <a:gd name="connsiteX3" fmla="*/ 0 w 5288282"/>
              <a:gd name="connsiteY3" fmla="*/ 4402890 h 44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8282" h="4402890">
                <a:moveTo>
                  <a:pt x="0" y="0"/>
                </a:moveTo>
                <a:lnTo>
                  <a:pt x="5288282" y="0"/>
                </a:lnTo>
                <a:lnTo>
                  <a:pt x="5288282" y="4402890"/>
                </a:lnTo>
                <a:lnTo>
                  <a:pt x="0" y="440289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12382F7-F0D3-5BDB-5E8E-70C94F074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1718" y="4015713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46DEE4-E33E-EF47-3FE5-F47BA782F2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1578" y="1769311"/>
            <a:ext cx="2598422" cy="2155725"/>
          </a:xfrm>
          <a:custGeom>
            <a:avLst/>
            <a:gdLst>
              <a:gd name="connsiteX0" fmla="*/ 0 w 2598422"/>
              <a:gd name="connsiteY0" fmla="*/ 0 h 2155725"/>
              <a:gd name="connsiteX1" fmla="*/ 2598422 w 2598422"/>
              <a:gd name="connsiteY1" fmla="*/ 0 h 2155725"/>
              <a:gd name="connsiteX2" fmla="*/ 2598422 w 2598422"/>
              <a:gd name="connsiteY2" fmla="*/ 2155725 h 2155725"/>
              <a:gd name="connsiteX3" fmla="*/ 0 w 2598422"/>
              <a:gd name="connsiteY3" fmla="*/ 2155725 h 21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422" h="2155725">
                <a:moveTo>
                  <a:pt x="0" y="0"/>
                </a:moveTo>
                <a:lnTo>
                  <a:pt x="2598422" y="0"/>
                </a:lnTo>
                <a:lnTo>
                  <a:pt x="2598422" y="2155725"/>
                </a:lnTo>
                <a:lnTo>
                  <a:pt x="0" y="21557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8C44C-FA8F-5C9D-38AA-F038B5D4B2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1997" y="1769310"/>
            <a:ext cx="5288282" cy="4402890"/>
          </a:xfrm>
          <a:custGeom>
            <a:avLst/>
            <a:gdLst>
              <a:gd name="connsiteX0" fmla="*/ 0 w 5288282"/>
              <a:gd name="connsiteY0" fmla="*/ 0 h 4402890"/>
              <a:gd name="connsiteX1" fmla="*/ 5288282 w 5288282"/>
              <a:gd name="connsiteY1" fmla="*/ 0 h 4402890"/>
              <a:gd name="connsiteX2" fmla="*/ 5288282 w 5288282"/>
              <a:gd name="connsiteY2" fmla="*/ 4402890 h 4402890"/>
              <a:gd name="connsiteX3" fmla="*/ 0 w 5288282"/>
              <a:gd name="connsiteY3" fmla="*/ 4402890 h 440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8282" h="4402890">
                <a:moveTo>
                  <a:pt x="0" y="0"/>
                </a:moveTo>
                <a:lnTo>
                  <a:pt x="5288282" y="0"/>
                </a:lnTo>
                <a:lnTo>
                  <a:pt x="5288282" y="4402890"/>
                </a:lnTo>
                <a:lnTo>
                  <a:pt x="0" y="440289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A38B4A3-1353-02C5-3E61-DE26E4698B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726" y="685803"/>
            <a:ext cx="4574275" cy="5486399"/>
          </a:xfrm>
          <a:custGeom>
            <a:avLst/>
            <a:gdLst>
              <a:gd name="connsiteX0" fmla="*/ 0 w 4574275"/>
              <a:gd name="connsiteY0" fmla="*/ 0 h 5486399"/>
              <a:gd name="connsiteX1" fmla="*/ 4574275 w 4574275"/>
              <a:gd name="connsiteY1" fmla="*/ 0 h 5486399"/>
              <a:gd name="connsiteX2" fmla="*/ 4574275 w 4574275"/>
              <a:gd name="connsiteY2" fmla="*/ 5486399 h 5486399"/>
              <a:gd name="connsiteX3" fmla="*/ 0 w 4574275"/>
              <a:gd name="connsiteY3" fmla="*/ 5486399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275" h="5486399">
                <a:moveTo>
                  <a:pt x="0" y="0"/>
                </a:moveTo>
                <a:lnTo>
                  <a:pt x="4574275" y="0"/>
                </a:lnTo>
                <a:lnTo>
                  <a:pt x="4574275" y="5486399"/>
                </a:lnTo>
                <a:lnTo>
                  <a:pt x="0" y="54863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131450-0D04-2EB9-DE8C-FB13BD94C4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5727" y="685802"/>
            <a:ext cx="4574275" cy="5481674"/>
          </a:xfrm>
          <a:custGeom>
            <a:avLst/>
            <a:gdLst>
              <a:gd name="connsiteX0" fmla="*/ 0 w 4574275"/>
              <a:gd name="connsiteY0" fmla="*/ 0 h 5481674"/>
              <a:gd name="connsiteX1" fmla="*/ 4574275 w 4574275"/>
              <a:gd name="connsiteY1" fmla="*/ 0 h 5481674"/>
              <a:gd name="connsiteX2" fmla="*/ 4574275 w 4574275"/>
              <a:gd name="connsiteY2" fmla="*/ 5481674 h 5481674"/>
              <a:gd name="connsiteX3" fmla="*/ 0 w 4574275"/>
              <a:gd name="connsiteY3" fmla="*/ 5481674 h 548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275" h="5481674">
                <a:moveTo>
                  <a:pt x="0" y="0"/>
                </a:moveTo>
                <a:lnTo>
                  <a:pt x="4574275" y="0"/>
                </a:lnTo>
                <a:lnTo>
                  <a:pt x="4574275" y="5481674"/>
                </a:lnTo>
                <a:lnTo>
                  <a:pt x="0" y="548167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9AFB1B-F5FE-0D7A-52E8-A7EF2F2075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77996" y="525161"/>
            <a:ext cx="2854411" cy="2850206"/>
          </a:xfrm>
          <a:custGeom>
            <a:avLst/>
            <a:gdLst>
              <a:gd name="connsiteX0" fmla="*/ 1427206 w 2854411"/>
              <a:gd name="connsiteY0" fmla="*/ 0 h 2850206"/>
              <a:gd name="connsiteX1" fmla="*/ 2854411 w 2854411"/>
              <a:gd name="connsiteY1" fmla="*/ 1427206 h 2850206"/>
              <a:gd name="connsiteX2" fmla="*/ 1431411 w 2854411"/>
              <a:gd name="connsiteY2" fmla="*/ 2850206 h 2850206"/>
              <a:gd name="connsiteX3" fmla="*/ 1423001 w 2854411"/>
              <a:gd name="connsiteY3" fmla="*/ 2850206 h 2850206"/>
              <a:gd name="connsiteX4" fmla="*/ 0 w 2854411"/>
              <a:gd name="connsiteY4" fmla="*/ 1427206 h 28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11" h="2850206">
                <a:moveTo>
                  <a:pt x="1427206" y="0"/>
                </a:moveTo>
                <a:lnTo>
                  <a:pt x="2854411" y="1427206"/>
                </a:lnTo>
                <a:lnTo>
                  <a:pt x="1431411" y="2850206"/>
                </a:lnTo>
                <a:lnTo>
                  <a:pt x="1423001" y="2850206"/>
                </a:lnTo>
                <a:lnTo>
                  <a:pt x="0" y="14272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5A2008-5157-D904-8A8C-DDE9CB5E6C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4588" y="2003897"/>
            <a:ext cx="2854411" cy="2850206"/>
          </a:xfrm>
          <a:custGeom>
            <a:avLst/>
            <a:gdLst>
              <a:gd name="connsiteX0" fmla="*/ 1427206 w 2854411"/>
              <a:gd name="connsiteY0" fmla="*/ 0 h 2850206"/>
              <a:gd name="connsiteX1" fmla="*/ 2854411 w 2854411"/>
              <a:gd name="connsiteY1" fmla="*/ 1427206 h 2850206"/>
              <a:gd name="connsiteX2" fmla="*/ 1431411 w 2854411"/>
              <a:gd name="connsiteY2" fmla="*/ 2850206 h 2850206"/>
              <a:gd name="connsiteX3" fmla="*/ 1423001 w 2854411"/>
              <a:gd name="connsiteY3" fmla="*/ 2850206 h 2850206"/>
              <a:gd name="connsiteX4" fmla="*/ 0 w 2854411"/>
              <a:gd name="connsiteY4" fmla="*/ 1427206 h 28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11" h="2850206">
                <a:moveTo>
                  <a:pt x="1427206" y="0"/>
                </a:moveTo>
                <a:lnTo>
                  <a:pt x="2854411" y="1427206"/>
                </a:lnTo>
                <a:lnTo>
                  <a:pt x="1431411" y="2850206"/>
                </a:lnTo>
                <a:lnTo>
                  <a:pt x="1423001" y="2850206"/>
                </a:lnTo>
                <a:lnTo>
                  <a:pt x="0" y="14272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F8AF645-58A2-C166-A693-D175AFB334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1994" y="2003897"/>
            <a:ext cx="2854411" cy="2850206"/>
          </a:xfrm>
          <a:custGeom>
            <a:avLst/>
            <a:gdLst>
              <a:gd name="connsiteX0" fmla="*/ 1427206 w 2854411"/>
              <a:gd name="connsiteY0" fmla="*/ 0 h 2850206"/>
              <a:gd name="connsiteX1" fmla="*/ 2854411 w 2854411"/>
              <a:gd name="connsiteY1" fmla="*/ 1427206 h 2850206"/>
              <a:gd name="connsiteX2" fmla="*/ 1431411 w 2854411"/>
              <a:gd name="connsiteY2" fmla="*/ 2850206 h 2850206"/>
              <a:gd name="connsiteX3" fmla="*/ 1423001 w 2854411"/>
              <a:gd name="connsiteY3" fmla="*/ 2850206 h 2850206"/>
              <a:gd name="connsiteX4" fmla="*/ 0 w 2854411"/>
              <a:gd name="connsiteY4" fmla="*/ 1427206 h 28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11" h="2850206">
                <a:moveTo>
                  <a:pt x="1427206" y="0"/>
                </a:moveTo>
                <a:lnTo>
                  <a:pt x="2854411" y="1427206"/>
                </a:lnTo>
                <a:lnTo>
                  <a:pt x="1431411" y="2850206"/>
                </a:lnTo>
                <a:lnTo>
                  <a:pt x="1423001" y="2850206"/>
                </a:lnTo>
                <a:lnTo>
                  <a:pt x="0" y="14272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86D9A8-7EBA-44BF-1384-B17F59B17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77996" y="3480531"/>
            <a:ext cx="2854411" cy="2850206"/>
          </a:xfrm>
          <a:custGeom>
            <a:avLst/>
            <a:gdLst>
              <a:gd name="connsiteX0" fmla="*/ 1427206 w 2854411"/>
              <a:gd name="connsiteY0" fmla="*/ 0 h 2850206"/>
              <a:gd name="connsiteX1" fmla="*/ 2854411 w 2854411"/>
              <a:gd name="connsiteY1" fmla="*/ 1427206 h 2850206"/>
              <a:gd name="connsiteX2" fmla="*/ 1431411 w 2854411"/>
              <a:gd name="connsiteY2" fmla="*/ 2850206 h 2850206"/>
              <a:gd name="connsiteX3" fmla="*/ 1423001 w 2854411"/>
              <a:gd name="connsiteY3" fmla="*/ 2850206 h 2850206"/>
              <a:gd name="connsiteX4" fmla="*/ 0 w 2854411"/>
              <a:gd name="connsiteY4" fmla="*/ 1427206 h 285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4411" h="2850206">
                <a:moveTo>
                  <a:pt x="1427206" y="0"/>
                </a:moveTo>
                <a:lnTo>
                  <a:pt x="2854411" y="1427206"/>
                </a:lnTo>
                <a:lnTo>
                  <a:pt x="1431411" y="2850206"/>
                </a:lnTo>
                <a:lnTo>
                  <a:pt x="1423001" y="2850206"/>
                </a:lnTo>
                <a:lnTo>
                  <a:pt x="0" y="14272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364FA0-589C-81C5-EC33-400985672F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05636" y="863600"/>
            <a:ext cx="5891802" cy="5130798"/>
          </a:xfrm>
          <a:custGeom>
            <a:avLst/>
            <a:gdLst>
              <a:gd name="connsiteX0" fmla="*/ 2943509 w 5891802"/>
              <a:gd name="connsiteY0" fmla="*/ 2618047 h 5130798"/>
              <a:gd name="connsiteX1" fmla="*/ 4393726 w 5891802"/>
              <a:gd name="connsiteY1" fmla="*/ 5130798 h 5130798"/>
              <a:gd name="connsiteX2" fmla="*/ 1498079 w 5891802"/>
              <a:gd name="connsiteY2" fmla="*/ 5130798 h 5130798"/>
              <a:gd name="connsiteX3" fmla="*/ 2991370 w 5891802"/>
              <a:gd name="connsiteY3" fmla="*/ 2594117 h 5130798"/>
              <a:gd name="connsiteX4" fmla="*/ 5891802 w 5891802"/>
              <a:gd name="connsiteY4" fmla="*/ 2594117 h 5130798"/>
              <a:gd name="connsiteX5" fmla="*/ 4441586 w 5891802"/>
              <a:gd name="connsiteY5" fmla="*/ 5102081 h 5130798"/>
              <a:gd name="connsiteX6" fmla="*/ 0 w 5891802"/>
              <a:gd name="connsiteY6" fmla="*/ 2594117 h 5130798"/>
              <a:gd name="connsiteX7" fmla="*/ 2900432 w 5891802"/>
              <a:gd name="connsiteY7" fmla="*/ 2594117 h 5130798"/>
              <a:gd name="connsiteX8" fmla="*/ 1450216 w 5891802"/>
              <a:gd name="connsiteY8" fmla="*/ 5102081 h 5130798"/>
              <a:gd name="connsiteX9" fmla="*/ 4441586 w 5891802"/>
              <a:gd name="connsiteY9" fmla="*/ 28717 h 5130798"/>
              <a:gd name="connsiteX10" fmla="*/ 5891802 w 5891802"/>
              <a:gd name="connsiteY10" fmla="*/ 2536681 h 5130798"/>
              <a:gd name="connsiteX11" fmla="*/ 2991370 w 5891802"/>
              <a:gd name="connsiteY11" fmla="*/ 2536681 h 5130798"/>
              <a:gd name="connsiteX12" fmla="*/ 1450216 w 5891802"/>
              <a:gd name="connsiteY12" fmla="*/ 28717 h 5130798"/>
              <a:gd name="connsiteX13" fmla="*/ 2900432 w 5891802"/>
              <a:gd name="connsiteY13" fmla="*/ 2536681 h 5130798"/>
              <a:gd name="connsiteX14" fmla="*/ 0 w 5891802"/>
              <a:gd name="connsiteY14" fmla="*/ 2536681 h 5130798"/>
              <a:gd name="connsiteX15" fmla="*/ 1498079 w 5891802"/>
              <a:gd name="connsiteY15" fmla="*/ 0 h 5130798"/>
              <a:gd name="connsiteX16" fmla="*/ 4393726 w 5891802"/>
              <a:gd name="connsiteY16" fmla="*/ 0 h 5130798"/>
              <a:gd name="connsiteX17" fmla="*/ 2943509 w 5891802"/>
              <a:gd name="connsiteY17" fmla="*/ 2512751 h 513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91802" h="5130798">
                <a:moveTo>
                  <a:pt x="2943509" y="2618047"/>
                </a:moveTo>
                <a:lnTo>
                  <a:pt x="4393726" y="5130798"/>
                </a:lnTo>
                <a:lnTo>
                  <a:pt x="1498079" y="5130798"/>
                </a:lnTo>
                <a:close/>
                <a:moveTo>
                  <a:pt x="2991370" y="2594117"/>
                </a:moveTo>
                <a:lnTo>
                  <a:pt x="5891802" y="2594117"/>
                </a:lnTo>
                <a:lnTo>
                  <a:pt x="4441586" y="5102081"/>
                </a:lnTo>
                <a:close/>
                <a:moveTo>
                  <a:pt x="0" y="2594117"/>
                </a:moveTo>
                <a:lnTo>
                  <a:pt x="2900432" y="2594117"/>
                </a:lnTo>
                <a:lnTo>
                  <a:pt x="1450216" y="5102081"/>
                </a:lnTo>
                <a:close/>
                <a:moveTo>
                  <a:pt x="4441586" y="28717"/>
                </a:moveTo>
                <a:lnTo>
                  <a:pt x="5891802" y="2536681"/>
                </a:lnTo>
                <a:lnTo>
                  <a:pt x="2991370" y="2536681"/>
                </a:lnTo>
                <a:close/>
                <a:moveTo>
                  <a:pt x="1450216" y="28717"/>
                </a:moveTo>
                <a:lnTo>
                  <a:pt x="2900432" y="2536681"/>
                </a:lnTo>
                <a:lnTo>
                  <a:pt x="0" y="2536681"/>
                </a:lnTo>
                <a:close/>
                <a:moveTo>
                  <a:pt x="1498079" y="0"/>
                </a:moveTo>
                <a:lnTo>
                  <a:pt x="4393726" y="0"/>
                </a:lnTo>
                <a:lnTo>
                  <a:pt x="2943509" y="251275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B00DC1-38CB-7595-2E22-5A224E6C7F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860256" cy="6858000"/>
          </a:xfrm>
          <a:custGeom>
            <a:avLst/>
            <a:gdLst>
              <a:gd name="connsiteX0" fmla="*/ 0 w 6860256"/>
              <a:gd name="connsiteY0" fmla="*/ 0 h 6858000"/>
              <a:gd name="connsiteX1" fmla="*/ 6860256 w 6860256"/>
              <a:gd name="connsiteY1" fmla="*/ 0 h 6858000"/>
              <a:gd name="connsiteX2" fmla="*/ 5859468 w 6860256"/>
              <a:gd name="connsiteY2" fmla="*/ 6858000 h 6858000"/>
              <a:gd name="connsiteX3" fmla="*/ 0 w 686025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0256" h="6858000">
                <a:moveTo>
                  <a:pt x="0" y="0"/>
                </a:moveTo>
                <a:lnTo>
                  <a:pt x="6860256" y="0"/>
                </a:lnTo>
                <a:lnTo>
                  <a:pt x="585946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45E76F-617F-FFF9-83A8-3C1EC4695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856965" cy="6858000"/>
          </a:xfrm>
          <a:custGeom>
            <a:avLst/>
            <a:gdLst>
              <a:gd name="connsiteX0" fmla="*/ 2061753 w 6856965"/>
              <a:gd name="connsiteY0" fmla="*/ 5222325 h 6858000"/>
              <a:gd name="connsiteX1" fmla="*/ 2739610 w 6856965"/>
              <a:gd name="connsiteY1" fmla="*/ 6858000 h 6858000"/>
              <a:gd name="connsiteX2" fmla="*/ 1383899 w 6856965"/>
              <a:gd name="connsiteY2" fmla="*/ 6858000 h 6858000"/>
              <a:gd name="connsiteX3" fmla="*/ 0 w 6856965"/>
              <a:gd name="connsiteY3" fmla="*/ 247289 h 6858000"/>
              <a:gd name="connsiteX4" fmla="*/ 1968210 w 6856965"/>
              <a:gd name="connsiteY4" fmla="*/ 4996602 h 6858000"/>
              <a:gd name="connsiteX5" fmla="*/ 1196810 w 6856965"/>
              <a:gd name="connsiteY5" fmla="*/ 6858000 h 6858000"/>
              <a:gd name="connsiteX6" fmla="*/ 0 w 6856965"/>
              <a:gd name="connsiteY6" fmla="*/ 6858000 h 6858000"/>
              <a:gd name="connsiteX7" fmla="*/ 4182524 w 6856965"/>
              <a:gd name="connsiteY7" fmla="*/ 104876 h 6858000"/>
              <a:gd name="connsiteX8" fmla="*/ 6856965 w 6856965"/>
              <a:gd name="connsiteY8" fmla="*/ 6858000 h 6858000"/>
              <a:gd name="connsiteX9" fmla="*/ 2926697 w 6856965"/>
              <a:gd name="connsiteY9" fmla="*/ 6858000 h 6858000"/>
              <a:gd name="connsiteX10" fmla="*/ 2155296 w 6856965"/>
              <a:gd name="connsiteY10" fmla="*/ 4996603 h 6858000"/>
              <a:gd name="connsiteX11" fmla="*/ 84606 w 6856965"/>
              <a:gd name="connsiteY11" fmla="*/ 0 h 6858000"/>
              <a:gd name="connsiteX12" fmla="*/ 4038900 w 6856965"/>
              <a:gd name="connsiteY12" fmla="*/ 0 h 6858000"/>
              <a:gd name="connsiteX13" fmla="*/ 2061753 w 6856965"/>
              <a:gd name="connsiteY13" fmla="*/ 4770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6965" h="6858000">
                <a:moveTo>
                  <a:pt x="2061753" y="5222325"/>
                </a:moveTo>
                <a:lnTo>
                  <a:pt x="2739610" y="6858000"/>
                </a:lnTo>
                <a:lnTo>
                  <a:pt x="1383899" y="6858000"/>
                </a:lnTo>
                <a:close/>
                <a:moveTo>
                  <a:pt x="0" y="247289"/>
                </a:moveTo>
                <a:lnTo>
                  <a:pt x="1968210" y="4996602"/>
                </a:lnTo>
                <a:lnTo>
                  <a:pt x="1196810" y="6858000"/>
                </a:lnTo>
                <a:lnTo>
                  <a:pt x="0" y="6858000"/>
                </a:lnTo>
                <a:close/>
                <a:moveTo>
                  <a:pt x="4182524" y="104876"/>
                </a:moveTo>
                <a:lnTo>
                  <a:pt x="6856965" y="6858000"/>
                </a:lnTo>
                <a:lnTo>
                  <a:pt x="2926697" y="6858000"/>
                </a:lnTo>
                <a:lnTo>
                  <a:pt x="2155296" y="4996603"/>
                </a:lnTo>
                <a:close/>
                <a:moveTo>
                  <a:pt x="84606" y="0"/>
                </a:moveTo>
                <a:lnTo>
                  <a:pt x="4038900" y="0"/>
                </a:lnTo>
                <a:lnTo>
                  <a:pt x="2061753" y="4770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7A1770-B743-897D-0250-8AA47203F3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466" y="1"/>
            <a:ext cx="6857535" cy="6857999"/>
          </a:xfrm>
          <a:custGeom>
            <a:avLst/>
            <a:gdLst>
              <a:gd name="connsiteX0" fmla="*/ 4735134 w 6857535"/>
              <a:gd name="connsiteY0" fmla="*/ 2088565 h 6857999"/>
              <a:gd name="connsiteX1" fmla="*/ 6711682 w 6857535"/>
              <a:gd name="connsiteY1" fmla="*/ 6857999 h 6857999"/>
              <a:gd name="connsiteX2" fmla="*/ 2758587 w 6857535"/>
              <a:gd name="connsiteY2" fmla="*/ 6857999 h 6857999"/>
              <a:gd name="connsiteX3" fmla="*/ 5600676 w 6857535"/>
              <a:gd name="connsiteY3" fmla="*/ 0 h 6857999"/>
              <a:gd name="connsiteX4" fmla="*/ 6857535 w 6857535"/>
              <a:gd name="connsiteY4" fmla="*/ 0 h 6857999"/>
              <a:gd name="connsiteX5" fmla="*/ 6857535 w 6857535"/>
              <a:gd name="connsiteY5" fmla="*/ 6750454 h 6857999"/>
              <a:gd name="connsiteX6" fmla="*/ 6855905 w 6857535"/>
              <a:gd name="connsiteY6" fmla="*/ 6754569 h 6857999"/>
              <a:gd name="connsiteX7" fmla="*/ 4828677 w 6857535"/>
              <a:gd name="connsiteY7" fmla="*/ 1862842 h 6857999"/>
              <a:gd name="connsiteX8" fmla="*/ 4056680 w 6857535"/>
              <a:gd name="connsiteY8" fmla="*/ 0 h 6857999"/>
              <a:gd name="connsiteX9" fmla="*/ 5413589 w 6857535"/>
              <a:gd name="connsiteY9" fmla="*/ 0 h 6857999"/>
              <a:gd name="connsiteX10" fmla="*/ 4735134 w 6857535"/>
              <a:gd name="connsiteY10" fmla="*/ 1637120 h 6857999"/>
              <a:gd name="connsiteX11" fmla="*/ 0 w 6857535"/>
              <a:gd name="connsiteY11" fmla="*/ 0 h 6857999"/>
              <a:gd name="connsiteX12" fmla="*/ 3869592 w 6857535"/>
              <a:gd name="connsiteY12" fmla="*/ 0 h 6857999"/>
              <a:gd name="connsiteX13" fmla="*/ 4641591 w 6857535"/>
              <a:gd name="connsiteY13" fmla="*/ 1862843 h 6857999"/>
              <a:gd name="connsiteX14" fmla="*/ 2645375 w 6857535"/>
              <a:gd name="connsiteY14" fmla="*/ 667973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7535" h="6857999">
                <a:moveTo>
                  <a:pt x="4735134" y="2088565"/>
                </a:moveTo>
                <a:lnTo>
                  <a:pt x="6711682" y="6857999"/>
                </a:lnTo>
                <a:lnTo>
                  <a:pt x="2758587" y="6857999"/>
                </a:lnTo>
                <a:close/>
                <a:moveTo>
                  <a:pt x="5600676" y="0"/>
                </a:moveTo>
                <a:lnTo>
                  <a:pt x="6857535" y="0"/>
                </a:lnTo>
                <a:lnTo>
                  <a:pt x="6857535" y="6750454"/>
                </a:lnTo>
                <a:lnTo>
                  <a:pt x="6855905" y="6754569"/>
                </a:lnTo>
                <a:lnTo>
                  <a:pt x="4828677" y="1862842"/>
                </a:lnTo>
                <a:close/>
                <a:moveTo>
                  <a:pt x="4056680" y="0"/>
                </a:moveTo>
                <a:lnTo>
                  <a:pt x="5413589" y="0"/>
                </a:lnTo>
                <a:lnTo>
                  <a:pt x="4735134" y="1637120"/>
                </a:lnTo>
                <a:close/>
                <a:moveTo>
                  <a:pt x="0" y="0"/>
                </a:moveTo>
                <a:lnTo>
                  <a:pt x="3869592" y="0"/>
                </a:lnTo>
                <a:lnTo>
                  <a:pt x="4641591" y="1862843"/>
                </a:lnTo>
                <a:lnTo>
                  <a:pt x="2645375" y="66797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8A4303-5A3E-F1F6-093F-6D925EC2A1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72400" y="0"/>
            <a:ext cx="4419600" cy="6858000"/>
          </a:xfrm>
          <a:custGeom>
            <a:avLst/>
            <a:gdLst>
              <a:gd name="connsiteX0" fmla="*/ 1938407 w 4419600"/>
              <a:gd name="connsiteY0" fmla="*/ 3499372 h 6858000"/>
              <a:gd name="connsiteX1" fmla="*/ 3876816 w 4419600"/>
              <a:gd name="connsiteY1" fmla="*/ 6858000 h 6858000"/>
              <a:gd name="connsiteX2" fmla="*/ 0 w 4419600"/>
              <a:gd name="connsiteY2" fmla="*/ 6858000 h 6858000"/>
              <a:gd name="connsiteX3" fmla="*/ 2002384 w 4419600"/>
              <a:gd name="connsiteY3" fmla="*/ 3467386 h 6858000"/>
              <a:gd name="connsiteX4" fmla="*/ 4419600 w 4419600"/>
              <a:gd name="connsiteY4" fmla="*/ 3467386 h 6858000"/>
              <a:gd name="connsiteX5" fmla="*/ 4419600 w 4419600"/>
              <a:gd name="connsiteY5" fmla="*/ 5991579 h 6858000"/>
              <a:gd name="connsiteX6" fmla="*/ 3940792 w 4419600"/>
              <a:gd name="connsiteY6" fmla="*/ 6819616 h 6858000"/>
              <a:gd name="connsiteX7" fmla="*/ 3940792 w 4419600"/>
              <a:gd name="connsiteY7" fmla="*/ 38385 h 6858000"/>
              <a:gd name="connsiteX8" fmla="*/ 4419600 w 4419600"/>
              <a:gd name="connsiteY8" fmla="*/ 866423 h 6858000"/>
              <a:gd name="connsiteX9" fmla="*/ 4419600 w 4419600"/>
              <a:gd name="connsiteY9" fmla="*/ 3390615 h 6858000"/>
              <a:gd name="connsiteX10" fmla="*/ 2002384 w 4419600"/>
              <a:gd name="connsiteY10" fmla="*/ 3390615 h 6858000"/>
              <a:gd name="connsiteX11" fmla="*/ 0 w 4419600"/>
              <a:gd name="connsiteY11" fmla="*/ 0 h 6858000"/>
              <a:gd name="connsiteX12" fmla="*/ 3876816 w 4419600"/>
              <a:gd name="connsiteY12" fmla="*/ 0 h 6858000"/>
              <a:gd name="connsiteX13" fmla="*/ 1938407 w 4419600"/>
              <a:gd name="connsiteY13" fmla="*/ 3358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9600" h="6858000">
                <a:moveTo>
                  <a:pt x="1938407" y="3499372"/>
                </a:moveTo>
                <a:lnTo>
                  <a:pt x="3876816" y="6858000"/>
                </a:lnTo>
                <a:lnTo>
                  <a:pt x="0" y="6858000"/>
                </a:lnTo>
                <a:close/>
                <a:moveTo>
                  <a:pt x="2002384" y="3467386"/>
                </a:moveTo>
                <a:lnTo>
                  <a:pt x="4419600" y="3467386"/>
                </a:lnTo>
                <a:lnTo>
                  <a:pt x="4419600" y="5991579"/>
                </a:lnTo>
                <a:lnTo>
                  <a:pt x="3940792" y="6819616"/>
                </a:lnTo>
                <a:close/>
                <a:moveTo>
                  <a:pt x="3940792" y="38385"/>
                </a:moveTo>
                <a:lnTo>
                  <a:pt x="4419600" y="866423"/>
                </a:lnTo>
                <a:lnTo>
                  <a:pt x="4419600" y="3390615"/>
                </a:lnTo>
                <a:lnTo>
                  <a:pt x="2002384" y="3390615"/>
                </a:lnTo>
                <a:close/>
                <a:moveTo>
                  <a:pt x="0" y="0"/>
                </a:moveTo>
                <a:lnTo>
                  <a:pt x="3876816" y="0"/>
                </a:lnTo>
                <a:lnTo>
                  <a:pt x="1938407" y="33586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608925-B82A-05F3-F059-2E10B2D34A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19600" cy="6858000"/>
          </a:xfrm>
          <a:custGeom>
            <a:avLst/>
            <a:gdLst>
              <a:gd name="connsiteX0" fmla="*/ 2478134 w 4419600"/>
              <a:gd name="connsiteY0" fmla="*/ 3504894 h 6858000"/>
              <a:gd name="connsiteX1" fmla="*/ 4413355 w 4419600"/>
              <a:gd name="connsiteY1" fmla="*/ 6858000 h 6858000"/>
              <a:gd name="connsiteX2" fmla="*/ 542913 w 4419600"/>
              <a:gd name="connsiteY2" fmla="*/ 6858000 h 6858000"/>
              <a:gd name="connsiteX3" fmla="*/ 0 w 4419600"/>
              <a:gd name="connsiteY3" fmla="*/ 3472857 h 6858000"/>
              <a:gd name="connsiteX4" fmla="*/ 2414056 w 4419600"/>
              <a:gd name="connsiteY4" fmla="*/ 3472857 h 6858000"/>
              <a:gd name="connsiteX5" fmla="*/ 472590 w 4419600"/>
              <a:gd name="connsiteY5" fmla="*/ 6830377 h 6858000"/>
              <a:gd name="connsiteX6" fmla="*/ 0 w 4419600"/>
              <a:gd name="connsiteY6" fmla="*/ 6013093 h 6858000"/>
              <a:gd name="connsiteX7" fmla="*/ 472590 w 4419600"/>
              <a:gd name="connsiteY7" fmla="*/ 38445 h 6858000"/>
              <a:gd name="connsiteX8" fmla="*/ 2414056 w 4419600"/>
              <a:gd name="connsiteY8" fmla="*/ 3395965 h 6858000"/>
              <a:gd name="connsiteX9" fmla="*/ 0 w 4419600"/>
              <a:gd name="connsiteY9" fmla="*/ 3395965 h 6858000"/>
              <a:gd name="connsiteX10" fmla="*/ 0 w 4419600"/>
              <a:gd name="connsiteY10" fmla="*/ 855729 h 6858000"/>
              <a:gd name="connsiteX11" fmla="*/ 536667 w 4419600"/>
              <a:gd name="connsiteY11" fmla="*/ 0 h 6858000"/>
              <a:gd name="connsiteX12" fmla="*/ 4419600 w 4419600"/>
              <a:gd name="connsiteY12" fmla="*/ 0 h 6858000"/>
              <a:gd name="connsiteX13" fmla="*/ 2478134 w 4419600"/>
              <a:gd name="connsiteY13" fmla="*/ 33639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9600" h="6858000">
                <a:moveTo>
                  <a:pt x="2478134" y="3504894"/>
                </a:moveTo>
                <a:lnTo>
                  <a:pt x="4413355" y="6858000"/>
                </a:lnTo>
                <a:lnTo>
                  <a:pt x="542913" y="6858000"/>
                </a:lnTo>
                <a:close/>
                <a:moveTo>
                  <a:pt x="0" y="3472857"/>
                </a:moveTo>
                <a:lnTo>
                  <a:pt x="2414056" y="3472857"/>
                </a:lnTo>
                <a:lnTo>
                  <a:pt x="472590" y="6830377"/>
                </a:lnTo>
                <a:lnTo>
                  <a:pt x="0" y="6013093"/>
                </a:lnTo>
                <a:close/>
                <a:moveTo>
                  <a:pt x="472590" y="38445"/>
                </a:moveTo>
                <a:lnTo>
                  <a:pt x="2414056" y="3395965"/>
                </a:lnTo>
                <a:lnTo>
                  <a:pt x="0" y="3395965"/>
                </a:lnTo>
                <a:lnTo>
                  <a:pt x="0" y="855729"/>
                </a:lnTo>
                <a:close/>
                <a:moveTo>
                  <a:pt x="536667" y="0"/>
                </a:moveTo>
                <a:lnTo>
                  <a:pt x="4419600" y="0"/>
                </a:lnTo>
                <a:lnTo>
                  <a:pt x="2478134" y="33639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F4341-BDAD-2787-405D-B64713BA0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8577" y="1672009"/>
            <a:ext cx="3994857" cy="4575847"/>
          </a:xfrm>
          <a:custGeom>
            <a:avLst/>
            <a:gdLst>
              <a:gd name="connsiteX0" fmla="*/ 2031355 w 3994857"/>
              <a:gd name="connsiteY0" fmla="*/ 2347294 h 4575847"/>
              <a:gd name="connsiteX1" fmla="*/ 3963051 w 3994857"/>
              <a:gd name="connsiteY1" fmla="*/ 3463690 h 4575847"/>
              <a:gd name="connsiteX2" fmla="*/ 2033193 w 3994857"/>
              <a:gd name="connsiteY2" fmla="*/ 4575847 h 4575847"/>
              <a:gd name="connsiteX3" fmla="*/ 2031355 w 3994857"/>
              <a:gd name="connsiteY3" fmla="*/ 4575847 h 4575847"/>
              <a:gd name="connsiteX4" fmla="*/ 1962442 w 3994857"/>
              <a:gd name="connsiteY4" fmla="*/ 2347294 h 4575847"/>
              <a:gd name="connsiteX5" fmla="*/ 1962442 w 3994857"/>
              <a:gd name="connsiteY5" fmla="*/ 4575847 h 4575847"/>
              <a:gd name="connsiteX6" fmla="*/ 1958767 w 3994857"/>
              <a:gd name="connsiteY6" fmla="*/ 4575847 h 4575847"/>
              <a:gd name="connsiteX7" fmla="*/ 30746 w 3994857"/>
              <a:gd name="connsiteY7" fmla="*/ 3463691 h 4575847"/>
              <a:gd name="connsiteX8" fmla="*/ 3994857 w 3994857"/>
              <a:gd name="connsiteY8" fmla="*/ 1175767 h 4575847"/>
              <a:gd name="connsiteX9" fmla="*/ 3994857 w 3994857"/>
              <a:gd name="connsiteY9" fmla="*/ 3403259 h 4575847"/>
              <a:gd name="connsiteX10" fmla="*/ 2064221 w 3994857"/>
              <a:gd name="connsiteY10" fmla="*/ 2288983 h 4575847"/>
              <a:gd name="connsiteX11" fmla="*/ 0 w 3994857"/>
              <a:gd name="connsiteY11" fmla="*/ 1175767 h 4575847"/>
              <a:gd name="connsiteX12" fmla="*/ 1929575 w 3994857"/>
              <a:gd name="connsiteY12" fmla="*/ 2288983 h 4575847"/>
              <a:gd name="connsiteX13" fmla="*/ 0 w 3994857"/>
              <a:gd name="connsiteY13" fmla="*/ 3403259 h 4575847"/>
              <a:gd name="connsiteX14" fmla="*/ 2031355 w 3994857"/>
              <a:gd name="connsiteY14" fmla="*/ 1059 h 4575847"/>
              <a:gd name="connsiteX15" fmla="*/ 3959870 w 3994857"/>
              <a:gd name="connsiteY15" fmla="*/ 1117455 h 4575847"/>
              <a:gd name="connsiteX16" fmla="*/ 2031355 w 3994857"/>
              <a:gd name="connsiteY16" fmla="*/ 2230671 h 4575847"/>
              <a:gd name="connsiteX17" fmla="*/ 1962440 w 3994857"/>
              <a:gd name="connsiteY17" fmla="*/ 0 h 4575847"/>
              <a:gd name="connsiteX18" fmla="*/ 1962442 w 3994857"/>
              <a:gd name="connsiteY18" fmla="*/ 0 h 4575847"/>
              <a:gd name="connsiteX19" fmla="*/ 1962442 w 3994857"/>
              <a:gd name="connsiteY19" fmla="*/ 2230672 h 4575847"/>
              <a:gd name="connsiteX20" fmla="*/ 34987 w 3994857"/>
              <a:gd name="connsiteY20" fmla="*/ 1117456 h 457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94857" h="4575847">
                <a:moveTo>
                  <a:pt x="2031355" y="2347294"/>
                </a:moveTo>
                <a:lnTo>
                  <a:pt x="3963051" y="3463690"/>
                </a:lnTo>
                <a:lnTo>
                  <a:pt x="2033193" y="4575847"/>
                </a:lnTo>
                <a:lnTo>
                  <a:pt x="2031355" y="4575847"/>
                </a:lnTo>
                <a:close/>
                <a:moveTo>
                  <a:pt x="1962442" y="2347294"/>
                </a:moveTo>
                <a:lnTo>
                  <a:pt x="1962442" y="4575847"/>
                </a:lnTo>
                <a:lnTo>
                  <a:pt x="1958767" y="4575847"/>
                </a:lnTo>
                <a:lnTo>
                  <a:pt x="30746" y="3463691"/>
                </a:lnTo>
                <a:close/>
                <a:moveTo>
                  <a:pt x="3994857" y="1175767"/>
                </a:moveTo>
                <a:lnTo>
                  <a:pt x="3994857" y="3403259"/>
                </a:lnTo>
                <a:lnTo>
                  <a:pt x="2064221" y="2288983"/>
                </a:lnTo>
                <a:close/>
                <a:moveTo>
                  <a:pt x="0" y="1175767"/>
                </a:moveTo>
                <a:lnTo>
                  <a:pt x="1929575" y="2288983"/>
                </a:lnTo>
                <a:lnTo>
                  <a:pt x="0" y="3403259"/>
                </a:lnTo>
                <a:close/>
                <a:moveTo>
                  <a:pt x="2031355" y="1059"/>
                </a:moveTo>
                <a:lnTo>
                  <a:pt x="3959870" y="1117455"/>
                </a:lnTo>
                <a:lnTo>
                  <a:pt x="2031355" y="2230671"/>
                </a:lnTo>
                <a:close/>
                <a:moveTo>
                  <a:pt x="1962440" y="0"/>
                </a:moveTo>
                <a:lnTo>
                  <a:pt x="1962442" y="0"/>
                </a:lnTo>
                <a:lnTo>
                  <a:pt x="1962442" y="2230672"/>
                </a:lnTo>
                <a:lnTo>
                  <a:pt x="34987" y="111745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DD69DEE-A68C-F5C0-17F5-00245EF76C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7144" y="685802"/>
            <a:ext cx="5106766" cy="5486398"/>
          </a:xfrm>
          <a:custGeom>
            <a:avLst/>
            <a:gdLst>
              <a:gd name="connsiteX0" fmla="*/ 0 w 5106766"/>
              <a:gd name="connsiteY0" fmla="*/ 584435 h 5486398"/>
              <a:gd name="connsiteX1" fmla="*/ 987442 w 5106766"/>
              <a:gd name="connsiteY1" fmla="*/ 584435 h 5486398"/>
              <a:gd name="connsiteX2" fmla="*/ 987442 w 5106766"/>
              <a:gd name="connsiteY2" fmla="*/ 5486398 h 5486398"/>
              <a:gd name="connsiteX3" fmla="*/ 0 w 5106766"/>
              <a:gd name="connsiteY3" fmla="*/ 5486398 h 5486398"/>
              <a:gd name="connsiteX4" fmla="*/ 2059662 w 5106766"/>
              <a:gd name="connsiteY4" fmla="*/ 432766 h 5486398"/>
              <a:gd name="connsiteX5" fmla="*/ 3047104 w 5106766"/>
              <a:gd name="connsiteY5" fmla="*/ 432766 h 5486398"/>
              <a:gd name="connsiteX6" fmla="*/ 3047104 w 5106766"/>
              <a:gd name="connsiteY6" fmla="*/ 5452021 h 5486398"/>
              <a:gd name="connsiteX7" fmla="*/ 2059662 w 5106766"/>
              <a:gd name="connsiteY7" fmla="*/ 5452021 h 5486398"/>
              <a:gd name="connsiteX8" fmla="*/ 4119324 w 5106766"/>
              <a:gd name="connsiteY8" fmla="*/ 266433 h 5486398"/>
              <a:gd name="connsiteX9" fmla="*/ 5106766 w 5106766"/>
              <a:gd name="connsiteY9" fmla="*/ 266433 h 5486398"/>
              <a:gd name="connsiteX10" fmla="*/ 5106766 w 5106766"/>
              <a:gd name="connsiteY10" fmla="*/ 5105034 h 5486398"/>
              <a:gd name="connsiteX11" fmla="*/ 4119324 w 5106766"/>
              <a:gd name="connsiteY11" fmla="*/ 5105034 h 5486398"/>
              <a:gd name="connsiteX12" fmla="*/ 1029831 w 5106766"/>
              <a:gd name="connsiteY12" fmla="*/ 140548 h 5486398"/>
              <a:gd name="connsiteX13" fmla="*/ 2017273 w 5106766"/>
              <a:gd name="connsiteY13" fmla="*/ 140548 h 5486398"/>
              <a:gd name="connsiteX14" fmla="*/ 2017273 w 5106766"/>
              <a:gd name="connsiteY14" fmla="*/ 5070654 h 5486398"/>
              <a:gd name="connsiteX15" fmla="*/ 1029831 w 5106766"/>
              <a:gd name="connsiteY15" fmla="*/ 5070654 h 5486398"/>
              <a:gd name="connsiteX16" fmla="*/ 3089493 w 5106766"/>
              <a:gd name="connsiteY16" fmla="*/ 0 h 5486398"/>
              <a:gd name="connsiteX17" fmla="*/ 4076935 w 5106766"/>
              <a:gd name="connsiteY17" fmla="*/ 0 h 5486398"/>
              <a:gd name="connsiteX18" fmla="*/ 4076935 w 5106766"/>
              <a:gd name="connsiteY18" fmla="*/ 5357479 h 5486398"/>
              <a:gd name="connsiteX19" fmla="*/ 3089493 w 5106766"/>
              <a:gd name="connsiteY19" fmla="*/ 5357479 h 548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6766" h="5486398">
                <a:moveTo>
                  <a:pt x="0" y="584435"/>
                </a:moveTo>
                <a:lnTo>
                  <a:pt x="987442" y="584435"/>
                </a:lnTo>
                <a:lnTo>
                  <a:pt x="987442" y="5486398"/>
                </a:lnTo>
                <a:lnTo>
                  <a:pt x="0" y="5486398"/>
                </a:lnTo>
                <a:close/>
                <a:moveTo>
                  <a:pt x="2059662" y="432766"/>
                </a:moveTo>
                <a:lnTo>
                  <a:pt x="3047104" y="432766"/>
                </a:lnTo>
                <a:lnTo>
                  <a:pt x="3047104" y="5452021"/>
                </a:lnTo>
                <a:lnTo>
                  <a:pt x="2059662" y="5452021"/>
                </a:lnTo>
                <a:close/>
                <a:moveTo>
                  <a:pt x="4119324" y="266433"/>
                </a:moveTo>
                <a:lnTo>
                  <a:pt x="5106766" y="266433"/>
                </a:lnTo>
                <a:lnTo>
                  <a:pt x="5106766" y="5105034"/>
                </a:lnTo>
                <a:lnTo>
                  <a:pt x="4119324" y="5105034"/>
                </a:lnTo>
                <a:close/>
                <a:moveTo>
                  <a:pt x="1029831" y="140548"/>
                </a:moveTo>
                <a:lnTo>
                  <a:pt x="2017273" y="140548"/>
                </a:lnTo>
                <a:lnTo>
                  <a:pt x="2017273" y="5070654"/>
                </a:lnTo>
                <a:lnTo>
                  <a:pt x="1029831" y="5070654"/>
                </a:lnTo>
                <a:close/>
                <a:moveTo>
                  <a:pt x="3089493" y="0"/>
                </a:moveTo>
                <a:lnTo>
                  <a:pt x="4076935" y="0"/>
                </a:lnTo>
                <a:lnTo>
                  <a:pt x="4076935" y="5357479"/>
                </a:lnTo>
                <a:lnTo>
                  <a:pt x="3089493" y="535747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62B9A-9A9E-C220-EFAE-805D902016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2" y="0"/>
            <a:ext cx="6857999" cy="6858000"/>
          </a:xfrm>
          <a:custGeom>
            <a:avLst/>
            <a:gdLst>
              <a:gd name="connsiteX0" fmla="*/ 0 w 6857999"/>
              <a:gd name="connsiteY0" fmla="*/ 0 h 6858000"/>
              <a:gd name="connsiteX1" fmla="*/ 5901793 w 6857999"/>
              <a:gd name="connsiteY1" fmla="*/ 0 h 6858000"/>
              <a:gd name="connsiteX2" fmla="*/ 6857999 w 6857999"/>
              <a:gd name="connsiteY2" fmla="*/ 956206 h 6858000"/>
              <a:gd name="connsiteX3" fmla="*/ 6857999 w 6857999"/>
              <a:gd name="connsiteY3" fmla="*/ 5901794 h 6858000"/>
              <a:gd name="connsiteX4" fmla="*/ 5901793 w 6857999"/>
              <a:gd name="connsiteY4" fmla="*/ 6858000 h 6858000"/>
              <a:gd name="connsiteX5" fmla="*/ 0 w 6857999"/>
              <a:gd name="connsiteY5" fmla="*/ 6858000 h 6858000"/>
              <a:gd name="connsiteX6" fmla="*/ 3429000 w 6857999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7999" h="6858000">
                <a:moveTo>
                  <a:pt x="0" y="0"/>
                </a:moveTo>
                <a:lnTo>
                  <a:pt x="5901793" y="0"/>
                </a:lnTo>
                <a:lnTo>
                  <a:pt x="6857999" y="956206"/>
                </a:lnTo>
                <a:lnTo>
                  <a:pt x="6857999" y="5901794"/>
                </a:lnTo>
                <a:lnTo>
                  <a:pt x="5901793" y="6858000"/>
                </a:lnTo>
                <a:lnTo>
                  <a:pt x="0" y="6858000"/>
                </a:lnTo>
                <a:lnTo>
                  <a:pt x="342900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8A40CA-AD33-098B-6177-F40D7A627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016872" cy="6857999"/>
          </a:xfrm>
          <a:custGeom>
            <a:avLst/>
            <a:gdLst>
              <a:gd name="connsiteX0" fmla="*/ 0 w 4016872"/>
              <a:gd name="connsiteY0" fmla="*/ 0 h 6857999"/>
              <a:gd name="connsiteX1" fmla="*/ 2186797 w 4016872"/>
              <a:gd name="connsiteY1" fmla="*/ 0 h 6857999"/>
              <a:gd name="connsiteX2" fmla="*/ 4016872 w 4016872"/>
              <a:gd name="connsiteY2" fmla="*/ 2686977 h 6857999"/>
              <a:gd name="connsiteX3" fmla="*/ 1176026 w 4016872"/>
              <a:gd name="connsiteY3" fmla="*/ 6857999 h 6857999"/>
              <a:gd name="connsiteX4" fmla="*/ 33331 w 4016872"/>
              <a:gd name="connsiteY4" fmla="*/ 6857999 h 6857999"/>
              <a:gd name="connsiteX5" fmla="*/ 0 w 4016872"/>
              <a:gd name="connsiteY5" fmla="*/ 68090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6872" h="6857999">
                <a:moveTo>
                  <a:pt x="0" y="0"/>
                </a:moveTo>
                <a:lnTo>
                  <a:pt x="2186797" y="0"/>
                </a:lnTo>
                <a:lnTo>
                  <a:pt x="4016872" y="2686977"/>
                </a:lnTo>
                <a:lnTo>
                  <a:pt x="1176026" y="6857999"/>
                </a:lnTo>
                <a:lnTo>
                  <a:pt x="33331" y="6857999"/>
                </a:lnTo>
                <a:lnTo>
                  <a:pt x="0" y="680906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58B04C-49D4-874F-4C3A-9147EA11E3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02335" y="2"/>
            <a:ext cx="4033083" cy="2910530"/>
          </a:xfrm>
          <a:custGeom>
            <a:avLst/>
            <a:gdLst>
              <a:gd name="connsiteX0" fmla="*/ 0 w 4033083"/>
              <a:gd name="connsiteY0" fmla="*/ 0 h 2910530"/>
              <a:gd name="connsiteX1" fmla="*/ 4033083 w 4033083"/>
              <a:gd name="connsiteY1" fmla="*/ 0 h 2910530"/>
              <a:gd name="connsiteX2" fmla="*/ 2020191 w 4033083"/>
              <a:gd name="connsiteY2" fmla="*/ 2910530 h 2910530"/>
              <a:gd name="connsiteX3" fmla="*/ 2012889 w 4033083"/>
              <a:gd name="connsiteY3" fmla="*/ 2910530 h 29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3083" h="2910530">
                <a:moveTo>
                  <a:pt x="0" y="0"/>
                </a:moveTo>
                <a:lnTo>
                  <a:pt x="4033083" y="0"/>
                </a:lnTo>
                <a:lnTo>
                  <a:pt x="2020191" y="2910530"/>
                </a:lnTo>
                <a:lnTo>
                  <a:pt x="2012889" y="291053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F87455E-8FD2-6C80-746A-CF781022CE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8551" y="2998158"/>
            <a:ext cx="5338847" cy="3859843"/>
          </a:xfrm>
          <a:custGeom>
            <a:avLst/>
            <a:gdLst>
              <a:gd name="connsiteX0" fmla="*/ 2669424 w 5338847"/>
              <a:gd name="connsiteY0" fmla="*/ 0 h 3859843"/>
              <a:gd name="connsiteX1" fmla="*/ 5338847 w 5338847"/>
              <a:gd name="connsiteY1" fmla="*/ 3859843 h 3859843"/>
              <a:gd name="connsiteX2" fmla="*/ 0 w 5338847"/>
              <a:gd name="connsiteY2" fmla="*/ 3859843 h 385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8847" h="3859843">
                <a:moveTo>
                  <a:pt x="2669424" y="0"/>
                </a:moveTo>
                <a:lnTo>
                  <a:pt x="5338847" y="3859843"/>
                </a:lnTo>
                <a:lnTo>
                  <a:pt x="0" y="385984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ABAB3E-3BEF-4A17-BD37-E20A1CBDA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9202" y="1"/>
            <a:ext cx="7162799" cy="6857998"/>
          </a:xfrm>
          <a:custGeom>
            <a:avLst/>
            <a:gdLst>
              <a:gd name="connsiteX0" fmla="*/ 5937868 w 7162799"/>
              <a:gd name="connsiteY0" fmla="*/ 5186481 h 6857998"/>
              <a:gd name="connsiteX1" fmla="*/ 6902571 w 7162799"/>
              <a:gd name="connsiteY1" fmla="*/ 6857998 h 6857998"/>
              <a:gd name="connsiteX2" fmla="*/ 4973164 w 7162799"/>
              <a:gd name="connsiteY2" fmla="*/ 6857998 h 6857998"/>
              <a:gd name="connsiteX3" fmla="*/ 3947966 w 7162799"/>
              <a:gd name="connsiteY3" fmla="*/ 5186481 h 6857998"/>
              <a:gd name="connsiteX4" fmla="*/ 4912669 w 7162799"/>
              <a:gd name="connsiteY4" fmla="*/ 6857998 h 6857998"/>
              <a:gd name="connsiteX5" fmla="*/ 2983262 w 7162799"/>
              <a:gd name="connsiteY5" fmla="*/ 6857998 h 6857998"/>
              <a:gd name="connsiteX6" fmla="*/ 1958063 w 7162799"/>
              <a:gd name="connsiteY6" fmla="*/ 5186481 h 6857998"/>
              <a:gd name="connsiteX7" fmla="*/ 2922768 w 7162799"/>
              <a:gd name="connsiteY7" fmla="*/ 6857998 h 6857998"/>
              <a:gd name="connsiteX8" fmla="*/ 993360 w 7162799"/>
              <a:gd name="connsiteY8" fmla="*/ 6857998 h 6857998"/>
              <a:gd name="connsiteX9" fmla="*/ 5969707 w 7162799"/>
              <a:gd name="connsiteY9" fmla="*/ 5170561 h 6857998"/>
              <a:gd name="connsiteX10" fmla="*/ 7162799 w 7162799"/>
              <a:gd name="connsiteY10" fmla="*/ 5170561 h 6857998"/>
              <a:gd name="connsiteX11" fmla="*/ 7162799 w 7162799"/>
              <a:gd name="connsiteY11" fmla="*/ 6438423 h 6857998"/>
              <a:gd name="connsiteX12" fmla="*/ 6931228 w 7162799"/>
              <a:gd name="connsiteY12" fmla="*/ 6838895 h 6857998"/>
              <a:gd name="connsiteX13" fmla="*/ 3979805 w 7162799"/>
              <a:gd name="connsiteY13" fmla="*/ 5170561 h 6857998"/>
              <a:gd name="connsiteX14" fmla="*/ 5909214 w 7162799"/>
              <a:gd name="connsiteY14" fmla="*/ 5170561 h 6857998"/>
              <a:gd name="connsiteX15" fmla="*/ 4944510 w 7162799"/>
              <a:gd name="connsiteY15" fmla="*/ 6838895 h 6857998"/>
              <a:gd name="connsiteX16" fmla="*/ 1989902 w 7162799"/>
              <a:gd name="connsiteY16" fmla="*/ 5170561 h 6857998"/>
              <a:gd name="connsiteX17" fmla="*/ 3919311 w 7162799"/>
              <a:gd name="connsiteY17" fmla="*/ 5170561 h 6857998"/>
              <a:gd name="connsiteX18" fmla="*/ 2954606 w 7162799"/>
              <a:gd name="connsiteY18" fmla="*/ 6838895 h 6857998"/>
              <a:gd name="connsiteX19" fmla="*/ 6931228 w 7162799"/>
              <a:gd name="connsiteY19" fmla="*/ 3464021 h 6857998"/>
              <a:gd name="connsiteX20" fmla="*/ 7162799 w 7162799"/>
              <a:gd name="connsiteY20" fmla="*/ 3865258 h 6857998"/>
              <a:gd name="connsiteX21" fmla="*/ 7162799 w 7162799"/>
              <a:gd name="connsiteY21" fmla="*/ 5135539 h 6857998"/>
              <a:gd name="connsiteX22" fmla="*/ 5969707 w 7162799"/>
              <a:gd name="connsiteY22" fmla="*/ 5135539 h 6857998"/>
              <a:gd name="connsiteX23" fmla="*/ 4944510 w 7162799"/>
              <a:gd name="connsiteY23" fmla="*/ 3464021 h 6857998"/>
              <a:gd name="connsiteX24" fmla="*/ 5909214 w 7162799"/>
              <a:gd name="connsiteY24" fmla="*/ 5135539 h 6857998"/>
              <a:gd name="connsiteX25" fmla="*/ 3979805 w 7162799"/>
              <a:gd name="connsiteY25" fmla="*/ 5135539 h 6857998"/>
              <a:gd name="connsiteX26" fmla="*/ 2954606 w 7162799"/>
              <a:gd name="connsiteY26" fmla="*/ 3464021 h 6857998"/>
              <a:gd name="connsiteX27" fmla="*/ 3919311 w 7162799"/>
              <a:gd name="connsiteY27" fmla="*/ 5135539 h 6857998"/>
              <a:gd name="connsiteX28" fmla="*/ 1989902 w 7162799"/>
              <a:gd name="connsiteY28" fmla="*/ 5135539 h 6857998"/>
              <a:gd name="connsiteX29" fmla="*/ 4973163 w 7162799"/>
              <a:gd name="connsiteY29" fmla="*/ 3448102 h 6857998"/>
              <a:gd name="connsiteX30" fmla="*/ 6902572 w 7162799"/>
              <a:gd name="connsiteY30" fmla="*/ 3448102 h 6857998"/>
              <a:gd name="connsiteX31" fmla="*/ 5937868 w 7162799"/>
              <a:gd name="connsiteY31" fmla="*/ 5116436 h 6857998"/>
              <a:gd name="connsiteX32" fmla="*/ 2983261 w 7162799"/>
              <a:gd name="connsiteY32" fmla="*/ 3448102 h 6857998"/>
              <a:gd name="connsiteX33" fmla="*/ 4912670 w 7162799"/>
              <a:gd name="connsiteY33" fmla="*/ 3448102 h 6857998"/>
              <a:gd name="connsiteX34" fmla="*/ 3947966 w 7162799"/>
              <a:gd name="connsiteY34" fmla="*/ 5116436 h 6857998"/>
              <a:gd name="connsiteX35" fmla="*/ 993359 w 7162799"/>
              <a:gd name="connsiteY35" fmla="*/ 3448102 h 6857998"/>
              <a:gd name="connsiteX36" fmla="*/ 2922768 w 7162799"/>
              <a:gd name="connsiteY36" fmla="*/ 3448102 h 6857998"/>
              <a:gd name="connsiteX37" fmla="*/ 1958063 w 7162799"/>
              <a:gd name="connsiteY37" fmla="*/ 5116436 h 6857998"/>
              <a:gd name="connsiteX38" fmla="*/ 3947966 w 7162799"/>
              <a:gd name="connsiteY38" fmla="*/ 1741563 h 6857998"/>
              <a:gd name="connsiteX39" fmla="*/ 4912670 w 7162799"/>
              <a:gd name="connsiteY39" fmla="*/ 3409895 h 6857998"/>
              <a:gd name="connsiteX40" fmla="*/ 2983261 w 7162799"/>
              <a:gd name="connsiteY40" fmla="*/ 3409895 h 6857998"/>
              <a:gd name="connsiteX41" fmla="*/ 1958063 w 7162799"/>
              <a:gd name="connsiteY41" fmla="*/ 1741563 h 6857998"/>
              <a:gd name="connsiteX42" fmla="*/ 2922768 w 7162799"/>
              <a:gd name="connsiteY42" fmla="*/ 3409895 h 6857998"/>
              <a:gd name="connsiteX43" fmla="*/ 993359 w 7162799"/>
              <a:gd name="connsiteY43" fmla="*/ 3409895 h 6857998"/>
              <a:gd name="connsiteX44" fmla="*/ 5937868 w 7162799"/>
              <a:gd name="connsiteY44" fmla="*/ 1741562 h 6857998"/>
              <a:gd name="connsiteX45" fmla="*/ 6902572 w 7162799"/>
              <a:gd name="connsiteY45" fmla="*/ 3409895 h 6857998"/>
              <a:gd name="connsiteX46" fmla="*/ 4973163 w 7162799"/>
              <a:gd name="connsiteY46" fmla="*/ 3409895 h 6857998"/>
              <a:gd name="connsiteX47" fmla="*/ 3979805 w 7162799"/>
              <a:gd name="connsiteY47" fmla="*/ 1722460 h 6857998"/>
              <a:gd name="connsiteX48" fmla="*/ 5909214 w 7162799"/>
              <a:gd name="connsiteY48" fmla="*/ 1722460 h 6857998"/>
              <a:gd name="connsiteX49" fmla="*/ 4944510 w 7162799"/>
              <a:gd name="connsiteY49" fmla="*/ 3393976 h 6857998"/>
              <a:gd name="connsiteX50" fmla="*/ 1989902 w 7162799"/>
              <a:gd name="connsiteY50" fmla="*/ 1722460 h 6857998"/>
              <a:gd name="connsiteX51" fmla="*/ 3919311 w 7162799"/>
              <a:gd name="connsiteY51" fmla="*/ 1722460 h 6857998"/>
              <a:gd name="connsiteX52" fmla="*/ 2954606 w 7162799"/>
              <a:gd name="connsiteY52" fmla="*/ 3393976 h 6857998"/>
              <a:gd name="connsiteX53" fmla="*/ 0 w 7162799"/>
              <a:gd name="connsiteY53" fmla="*/ 1722460 h 6857998"/>
              <a:gd name="connsiteX54" fmla="*/ 1926226 w 7162799"/>
              <a:gd name="connsiteY54" fmla="*/ 1722460 h 6857998"/>
              <a:gd name="connsiteX55" fmla="*/ 961523 w 7162799"/>
              <a:gd name="connsiteY55" fmla="*/ 3393976 h 6857998"/>
              <a:gd name="connsiteX56" fmla="*/ 4944510 w 7162799"/>
              <a:gd name="connsiteY56" fmla="*/ 15920 h 6857998"/>
              <a:gd name="connsiteX57" fmla="*/ 5909214 w 7162799"/>
              <a:gd name="connsiteY57" fmla="*/ 1687438 h 6857998"/>
              <a:gd name="connsiteX58" fmla="*/ 3979805 w 7162799"/>
              <a:gd name="connsiteY58" fmla="*/ 1687438 h 6857998"/>
              <a:gd name="connsiteX59" fmla="*/ 2954606 w 7162799"/>
              <a:gd name="connsiteY59" fmla="*/ 15920 h 6857998"/>
              <a:gd name="connsiteX60" fmla="*/ 3919311 w 7162799"/>
              <a:gd name="connsiteY60" fmla="*/ 1687438 h 6857998"/>
              <a:gd name="connsiteX61" fmla="*/ 1989902 w 7162799"/>
              <a:gd name="connsiteY61" fmla="*/ 1687438 h 6857998"/>
              <a:gd name="connsiteX62" fmla="*/ 961523 w 7162799"/>
              <a:gd name="connsiteY62" fmla="*/ 15920 h 6857998"/>
              <a:gd name="connsiteX63" fmla="*/ 1926226 w 7162799"/>
              <a:gd name="connsiteY63" fmla="*/ 1687438 h 6857998"/>
              <a:gd name="connsiteX64" fmla="*/ 0 w 7162799"/>
              <a:gd name="connsiteY64" fmla="*/ 1687438 h 6857998"/>
              <a:gd name="connsiteX65" fmla="*/ 2983261 w 7162799"/>
              <a:gd name="connsiteY65" fmla="*/ 1 h 6857998"/>
              <a:gd name="connsiteX66" fmla="*/ 4912670 w 7162799"/>
              <a:gd name="connsiteY66" fmla="*/ 1 h 6857998"/>
              <a:gd name="connsiteX67" fmla="*/ 3947966 w 7162799"/>
              <a:gd name="connsiteY67" fmla="*/ 1668335 h 6857998"/>
              <a:gd name="connsiteX68" fmla="*/ 993359 w 7162799"/>
              <a:gd name="connsiteY68" fmla="*/ 1 h 6857998"/>
              <a:gd name="connsiteX69" fmla="*/ 2922768 w 7162799"/>
              <a:gd name="connsiteY69" fmla="*/ 1 h 6857998"/>
              <a:gd name="connsiteX70" fmla="*/ 1958063 w 7162799"/>
              <a:gd name="connsiteY70" fmla="*/ 1668335 h 6857998"/>
              <a:gd name="connsiteX71" fmla="*/ 4973163 w 7162799"/>
              <a:gd name="connsiteY71" fmla="*/ 0 h 6857998"/>
              <a:gd name="connsiteX72" fmla="*/ 6902572 w 7162799"/>
              <a:gd name="connsiteY72" fmla="*/ 0 h 6857998"/>
              <a:gd name="connsiteX73" fmla="*/ 5937868 w 7162799"/>
              <a:gd name="connsiteY73" fmla="*/ 166833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162799" h="6857998">
                <a:moveTo>
                  <a:pt x="5937868" y="5186481"/>
                </a:moveTo>
                <a:lnTo>
                  <a:pt x="6902571" y="6857998"/>
                </a:lnTo>
                <a:lnTo>
                  <a:pt x="4973164" y="6857998"/>
                </a:lnTo>
                <a:close/>
                <a:moveTo>
                  <a:pt x="3947966" y="5186481"/>
                </a:moveTo>
                <a:lnTo>
                  <a:pt x="4912669" y="6857998"/>
                </a:lnTo>
                <a:lnTo>
                  <a:pt x="2983262" y="6857998"/>
                </a:lnTo>
                <a:close/>
                <a:moveTo>
                  <a:pt x="1958063" y="5186481"/>
                </a:moveTo>
                <a:lnTo>
                  <a:pt x="2922768" y="6857998"/>
                </a:lnTo>
                <a:lnTo>
                  <a:pt x="993360" y="6857998"/>
                </a:lnTo>
                <a:close/>
                <a:moveTo>
                  <a:pt x="5969707" y="5170561"/>
                </a:moveTo>
                <a:lnTo>
                  <a:pt x="7162799" y="5170561"/>
                </a:lnTo>
                <a:lnTo>
                  <a:pt x="7162799" y="6438423"/>
                </a:lnTo>
                <a:lnTo>
                  <a:pt x="6931228" y="6838895"/>
                </a:lnTo>
                <a:close/>
                <a:moveTo>
                  <a:pt x="3979805" y="5170561"/>
                </a:moveTo>
                <a:lnTo>
                  <a:pt x="5909214" y="5170561"/>
                </a:lnTo>
                <a:lnTo>
                  <a:pt x="4944510" y="6838895"/>
                </a:lnTo>
                <a:close/>
                <a:moveTo>
                  <a:pt x="1989902" y="5170561"/>
                </a:moveTo>
                <a:lnTo>
                  <a:pt x="3919311" y="5170561"/>
                </a:lnTo>
                <a:lnTo>
                  <a:pt x="2954606" y="6838895"/>
                </a:lnTo>
                <a:close/>
                <a:moveTo>
                  <a:pt x="6931228" y="3464021"/>
                </a:moveTo>
                <a:lnTo>
                  <a:pt x="7162799" y="3865258"/>
                </a:lnTo>
                <a:lnTo>
                  <a:pt x="7162799" y="5135539"/>
                </a:lnTo>
                <a:lnTo>
                  <a:pt x="5969707" y="5135539"/>
                </a:lnTo>
                <a:close/>
                <a:moveTo>
                  <a:pt x="4944510" y="3464021"/>
                </a:moveTo>
                <a:lnTo>
                  <a:pt x="5909214" y="5135539"/>
                </a:lnTo>
                <a:lnTo>
                  <a:pt x="3979805" y="5135539"/>
                </a:lnTo>
                <a:close/>
                <a:moveTo>
                  <a:pt x="2954606" y="3464021"/>
                </a:moveTo>
                <a:lnTo>
                  <a:pt x="3919311" y="5135539"/>
                </a:lnTo>
                <a:lnTo>
                  <a:pt x="1989902" y="5135539"/>
                </a:lnTo>
                <a:close/>
                <a:moveTo>
                  <a:pt x="4973163" y="3448102"/>
                </a:moveTo>
                <a:lnTo>
                  <a:pt x="6902572" y="3448102"/>
                </a:lnTo>
                <a:lnTo>
                  <a:pt x="5937868" y="5116436"/>
                </a:lnTo>
                <a:close/>
                <a:moveTo>
                  <a:pt x="2983261" y="3448102"/>
                </a:moveTo>
                <a:lnTo>
                  <a:pt x="4912670" y="3448102"/>
                </a:lnTo>
                <a:lnTo>
                  <a:pt x="3947966" y="5116436"/>
                </a:lnTo>
                <a:close/>
                <a:moveTo>
                  <a:pt x="993359" y="3448102"/>
                </a:moveTo>
                <a:lnTo>
                  <a:pt x="2922768" y="3448102"/>
                </a:lnTo>
                <a:lnTo>
                  <a:pt x="1958063" y="5116436"/>
                </a:lnTo>
                <a:close/>
                <a:moveTo>
                  <a:pt x="3947966" y="1741563"/>
                </a:moveTo>
                <a:lnTo>
                  <a:pt x="4912670" y="3409895"/>
                </a:lnTo>
                <a:lnTo>
                  <a:pt x="2983261" y="3409895"/>
                </a:lnTo>
                <a:close/>
                <a:moveTo>
                  <a:pt x="1958063" y="1741563"/>
                </a:moveTo>
                <a:lnTo>
                  <a:pt x="2922768" y="3409895"/>
                </a:lnTo>
                <a:lnTo>
                  <a:pt x="993359" y="3409895"/>
                </a:lnTo>
                <a:close/>
                <a:moveTo>
                  <a:pt x="5937868" y="1741562"/>
                </a:moveTo>
                <a:lnTo>
                  <a:pt x="6902572" y="3409895"/>
                </a:lnTo>
                <a:lnTo>
                  <a:pt x="4973163" y="3409895"/>
                </a:lnTo>
                <a:close/>
                <a:moveTo>
                  <a:pt x="3979805" y="1722460"/>
                </a:moveTo>
                <a:lnTo>
                  <a:pt x="5909214" y="1722460"/>
                </a:lnTo>
                <a:lnTo>
                  <a:pt x="4944510" y="3393976"/>
                </a:lnTo>
                <a:close/>
                <a:moveTo>
                  <a:pt x="1989902" y="1722460"/>
                </a:moveTo>
                <a:lnTo>
                  <a:pt x="3919311" y="1722460"/>
                </a:lnTo>
                <a:lnTo>
                  <a:pt x="2954606" y="3393976"/>
                </a:lnTo>
                <a:close/>
                <a:moveTo>
                  <a:pt x="0" y="1722460"/>
                </a:moveTo>
                <a:lnTo>
                  <a:pt x="1926226" y="1722460"/>
                </a:lnTo>
                <a:lnTo>
                  <a:pt x="961523" y="3393976"/>
                </a:lnTo>
                <a:close/>
                <a:moveTo>
                  <a:pt x="4944510" y="15920"/>
                </a:moveTo>
                <a:lnTo>
                  <a:pt x="5909214" y="1687438"/>
                </a:lnTo>
                <a:lnTo>
                  <a:pt x="3979805" y="1687438"/>
                </a:lnTo>
                <a:close/>
                <a:moveTo>
                  <a:pt x="2954606" y="15920"/>
                </a:moveTo>
                <a:lnTo>
                  <a:pt x="3919311" y="1687438"/>
                </a:lnTo>
                <a:lnTo>
                  <a:pt x="1989902" y="1687438"/>
                </a:lnTo>
                <a:close/>
                <a:moveTo>
                  <a:pt x="961523" y="15920"/>
                </a:moveTo>
                <a:lnTo>
                  <a:pt x="1926226" y="1687438"/>
                </a:lnTo>
                <a:lnTo>
                  <a:pt x="0" y="1687438"/>
                </a:lnTo>
                <a:close/>
                <a:moveTo>
                  <a:pt x="2983261" y="1"/>
                </a:moveTo>
                <a:lnTo>
                  <a:pt x="4912670" y="1"/>
                </a:lnTo>
                <a:lnTo>
                  <a:pt x="3947966" y="1668335"/>
                </a:lnTo>
                <a:close/>
                <a:moveTo>
                  <a:pt x="993359" y="1"/>
                </a:moveTo>
                <a:lnTo>
                  <a:pt x="2922768" y="1"/>
                </a:lnTo>
                <a:lnTo>
                  <a:pt x="1958063" y="1668335"/>
                </a:lnTo>
                <a:close/>
                <a:moveTo>
                  <a:pt x="4973163" y="0"/>
                </a:moveTo>
                <a:lnTo>
                  <a:pt x="6902572" y="0"/>
                </a:lnTo>
                <a:lnTo>
                  <a:pt x="5937868" y="166833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108986-A701-BEC7-7192-BA7EFBCEB9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2974" y="1833433"/>
            <a:ext cx="2216448" cy="2560778"/>
          </a:xfrm>
          <a:custGeom>
            <a:avLst/>
            <a:gdLst>
              <a:gd name="connsiteX0" fmla="*/ 1108728 w 2216448"/>
              <a:gd name="connsiteY0" fmla="*/ 0 h 2560778"/>
              <a:gd name="connsiteX1" fmla="*/ 2216448 w 2216448"/>
              <a:gd name="connsiteY1" fmla="*/ 641203 h 2560778"/>
              <a:gd name="connsiteX2" fmla="*/ 2216448 w 2216448"/>
              <a:gd name="connsiteY2" fmla="*/ 1921593 h 2560778"/>
              <a:gd name="connsiteX3" fmla="*/ 1108728 w 2216448"/>
              <a:gd name="connsiteY3" fmla="*/ 2560778 h 2560778"/>
              <a:gd name="connsiteX4" fmla="*/ 0 w 2216448"/>
              <a:gd name="connsiteY4" fmla="*/ 1921593 h 2560778"/>
              <a:gd name="connsiteX5" fmla="*/ 0 w 2216448"/>
              <a:gd name="connsiteY5" fmla="*/ 641203 h 25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48" h="2560778">
                <a:moveTo>
                  <a:pt x="1108728" y="0"/>
                </a:moveTo>
                <a:lnTo>
                  <a:pt x="2216448" y="641203"/>
                </a:lnTo>
                <a:lnTo>
                  <a:pt x="2216448" y="1921593"/>
                </a:lnTo>
                <a:lnTo>
                  <a:pt x="1108728" y="2560778"/>
                </a:lnTo>
                <a:lnTo>
                  <a:pt x="0" y="1921593"/>
                </a:lnTo>
                <a:lnTo>
                  <a:pt x="0" y="6412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CB06F4-7219-3CD8-42E0-27AA69E0EE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6177" y="1833433"/>
            <a:ext cx="2216448" cy="2560778"/>
          </a:xfrm>
          <a:custGeom>
            <a:avLst/>
            <a:gdLst>
              <a:gd name="connsiteX0" fmla="*/ 1108728 w 2216448"/>
              <a:gd name="connsiteY0" fmla="*/ 0 h 2560778"/>
              <a:gd name="connsiteX1" fmla="*/ 2216448 w 2216448"/>
              <a:gd name="connsiteY1" fmla="*/ 641203 h 2560778"/>
              <a:gd name="connsiteX2" fmla="*/ 2216448 w 2216448"/>
              <a:gd name="connsiteY2" fmla="*/ 1921593 h 2560778"/>
              <a:gd name="connsiteX3" fmla="*/ 1108728 w 2216448"/>
              <a:gd name="connsiteY3" fmla="*/ 2560778 h 2560778"/>
              <a:gd name="connsiteX4" fmla="*/ 0 w 2216448"/>
              <a:gd name="connsiteY4" fmla="*/ 1921593 h 2560778"/>
              <a:gd name="connsiteX5" fmla="*/ 0 w 2216448"/>
              <a:gd name="connsiteY5" fmla="*/ 641203 h 25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48" h="2560778">
                <a:moveTo>
                  <a:pt x="1108728" y="0"/>
                </a:moveTo>
                <a:lnTo>
                  <a:pt x="2216448" y="641203"/>
                </a:lnTo>
                <a:lnTo>
                  <a:pt x="2216448" y="1921593"/>
                </a:lnTo>
                <a:lnTo>
                  <a:pt x="1108728" y="2560778"/>
                </a:lnTo>
                <a:lnTo>
                  <a:pt x="0" y="1921593"/>
                </a:lnTo>
                <a:lnTo>
                  <a:pt x="0" y="6412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EBE07FF-ECBA-813F-7CCF-CC19600EB6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9380" y="1833433"/>
            <a:ext cx="2216448" cy="2560778"/>
          </a:xfrm>
          <a:custGeom>
            <a:avLst/>
            <a:gdLst>
              <a:gd name="connsiteX0" fmla="*/ 1108728 w 2216448"/>
              <a:gd name="connsiteY0" fmla="*/ 0 h 2560778"/>
              <a:gd name="connsiteX1" fmla="*/ 2216448 w 2216448"/>
              <a:gd name="connsiteY1" fmla="*/ 641203 h 2560778"/>
              <a:gd name="connsiteX2" fmla="*/ 2216448 w 2216448"/>
              <a:gd name="connsiteY2" fmla="*/ 1921593 h 2560778"/>
              <a:gd name="connsiteX3" fmla="*/ 1108728 w 2216448"/>
              <a:gd name="connsiteY3" fmla="*/ 2560778 h 2560778"/>
              <a:gd name="connsiteX4" fmla="*/ 0 w 2216448"/>
              <a:gd name="connsiteY4" fmla="*/ 1921593 h 2560778"/>
              <a:gd name="connsiteX5" fmla="*/ 0 w 2216448"/>
              <a:gd name="connsiteY5" fmla="*/ 641203 h 25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48" h="2560778">
                <a:moveTo>
                  <a:pt x="1108728" y="0"/>
                </a:moveTo>
                <a:lnTo>
                  <a:pt x="2216448" y="641203"/>
                </a:lnTo>
                <a:lnTo>
                  <a:pt x="2216448" y="1921593"/>
                </a:lnTo>
                <a:lnTo>
                  <a:pt x="1108728" y="2560778"/>
                </a:lnTo>
                <a:lnTo>
                  <a:pt x="0" y="1921593"/>
                </a:lnTo>
                <a:lnTo>
                  <a:pt x="0" y="6412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D47563-7800-371C-EA4A-80BE36AB3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02583" y="1833433"/>
            <a:ext cx="2216448" cy="2560778"/>
          </a:xfrm>
          <a:custGeom>
            <a:avLst/>
            <a:gdLst>
              <a:gd name="connsiteX0" fmla="*/ 1108728 w 2216448"/>
              <a:gd name="connsiteY0" fmla="*/ 0 h 2560778"/>
              <a:gd name="connsiteX1" fmla="*/ 2216448 w 2216448"/>
              <a:gd name="connsiteY1" fmla="*/ 641203 h 2560778"/>
              <a:gd name="connsiteX2" fmla="*/ 2216448 w 2216448"/>
              <a:gd name="connsiteY2" fmla="*/ 1921593 h 2560778"/>
              <a:gd name="connsiteX3" fmla="*/ 1108728 w 2216448"/>
              <a:gd name="connsiteY3" fmla="*/ 2560778 h 2560778"/>
              <a:gd name="connsiteX4" fmla="*/ 0 w 2216448"/>
              <a:gd name="connsiteY4" fmla="*/ 1921593 h 2560778"/>
              <a:gd name="connsiteX5" fmla="*/ 0 w 2216448"/>
              <a:gd name="connsiteY5" fmla="*/ 641203 h 256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448" h="2560778">
                <a:moveTo>
                  <a:pt x="1108728" y="0"/>
                </a:moveTo>
                <a:lnTo>
                  <a:pt x="2216448" y="641203"/>
                </a:lnTo>
                <a:lnTo>
                  <a:pt x="2216448" y="1921593"/>
                </a:lnTo>
                <a:lnTo>
                  <a:pt x="1108728" y="2560778"/>
                </a:lnTo>
                <a:lnTo>
                  <a:pt x="0" y="1921593"/>
                </a:lnTo>
                <a:lnTo>
                  <a:pt x="0" y="64120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332204-C106-3620-41EE-70915C891F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9549" y="1769845"/>
            <a:ext cx="2112902" cy="2112900"/>
          </a:xfrm>
          <a:custGeom>
            <a:avLst/>
            <a:gdLst>
              <a:gd name="connsiteX0" fmla="*/ 1056451 w 2112902"/>
              <a:gd name="connsiteY0" fmla="*/ 0 h 2112900"/>
              <a:gd name="connsiteX1" fmla="*/ 2112902 w 2112902"/>
              <a:gd name="connsiteY1" fmla="*/ 1056451 h 2112900"/>
              <a:gd name="connsiteX2" fmla="*/ 1164467 w 2112902"/>
              <a:gd name="connsiteY2" fmla="*/ 2107448 h 2112900"/>
              <a:gd name="connsiteX3" fmla="*/ 1056491 w 2112902"/>
              <a:gd name="connsiteY3" fmla="*/ 2112900 h 2112900"/>
              <a:gd name="connsiteX4" fmla="*/ 1056411 w 2112902"/>
              <a:gd name="connsiteY4" fmla="*/ 2112900 h 2112900"/>
              <a:gd name="connsiteX5" fmla="*/ 948435 w 2112902"/>
              <a:gd name="connsiteY5" fmla="*/ 2107448 h 2112900"/>
              <a:gd name="connsiteX6" fmla="*/ 0 w 2112902"/>
              <a:gd name="connsiteY6" fmla="*/ 1056451 h 2112900"/>
              <a:gd name="connsiteX7" fmla="*/ 1056451 w 2112902"/>
              <a:gd name="connsiteY7" fmla="*/ 0 h 21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2902" h="2112900">
                <a:moveTo>
                  <a:pt x="1056451" y="0"/>
                </a:moveTo>
                <a:cubicBezTo>
                  <a:pt x="1639913" y="0"/>
                  <a:pt x="2112902" y="472989"/>
                  <a:pt x="2112902" y="1056451"/>
                </a:cubicBezTo>
                <a:cubicBezTo>
                  <a:pt x="2112902" y="1603447"/>
                  <a:pt x="1697189" y="2053347"/>
                  <a:pt x="1164467" y="2107448"/>
                </a:cubicBezTo>
                <a:lnTo>
                  <a:pt x="1056491" y="2112900"/>
                </a:lnTo>
                <a:lnTo>
                  <a:pt x="1056411" y="2112900"/>
                </a:lnTo>
                <a:lnTo>
                  <a:pt x="948435" y="2107448"/>
                </a:lnTo>
                <a:cubicBezTo>
                  <a:pt x="415713" y="2053347"/>
                  <a:pt x="0" y="1603447"/>
                  <a:pt x="0" y="1056451"/>
                </a:cubicBezTo>
                <a:cubicBezTo>
                  <a:pt x="0" y="472989"/>
                  <a:pt x="472989" y="0"/>
                  <a:pt x="105645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A89F80-42B6-E75F-4A16-EB37DC2B59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6532" y="1600922"/>
            <a:ext cx="2380483" cy="2380484"/>
          </a:xfrm>
          <a:custGeom>
            <a:avLst/>
            <a:gdLst>
              <a:gd name="connsiteX0" fmla="*/ 1190241 w 2380483"/>
              <a:gd name="connsiteY0" fmla="*/ 0 h 2380484"/>
              <a:gd name="connsiteX1" fmla="*/ 2380483 w 2380483"/>
              <a:gd name="connsiteY1" fmla="*/ 1190242 h 2380484"/>
              <a:gd name="connsiteX2" fmla="*/ 1190241 w 2380483"/>
              <a:gd name="connsiteY2" fmla="*/ 2380484 h 2380484"/>
              <a:gd name="connsiteX3" fmla="*/ 0 w 2380483"/>
              <a:gd name="connsiteY3" fmla="*/ 1190242 h 23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483" h="2380484">
                <a:moveTo>
                  <a:pt x="1190241" y="0"/>
                </a:moveTo>
                <a:lnTo>
                  <a:pt x="2380483" y="1190242"/>
                </a:lnTo>
                <a:lnTo>
                  <a:pt x="1190241" y="2380484"/>
                </a:lnTo>
                <a:lnTo>
                  <a:pt x="0" y="11902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D117B91-82DF-9B90-BEAD-3FD1DBECC2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7312" y="2820144"/>
            <a:ext cx="2380483" cy="2380483"/>
          </a:xfrm>
          <a:custGeom>
            <a:avLst/>
            <a:gdLst>
              <a:gd name="connsiteX0" fmla="*/ 1190241 w 2380483"/>
              <a:gd name="connsiteY0" fmla="*/ 0 h 2380483"/>
              <a:gd name="connsiteX1" fmla="*/ 2380483 w 2380483"/>
              <a:gd name="connsiteY1" fmla="*/ 1190241 h 2380483"/>
              <a:gd name="connsiteX2" fmla="*/ 1190241 w 2380483"/>
              <a:gd name="connsiteY2" fmla="*/ 2380483 h 2380483"/>
              <a:gd name="connsiteX3" fmla="*/ 0 w 2380483"/>
              <a:gd name="connsiteY3" fmla="*/ 1190241 h 23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483" h="2380483">
                <a:moveTo>
                  <a:pt x="1190241" y="0"/>
                </a:moveTo>
                <a:lnTo>
                  <a:pt x="2380483" y="1190241"/>
                </a:lnTo>
                <a:lnTo>
                  <a:pt x="1190241" y="2380483"/>
                </a:lnTo>
                <a:lnTo>
                  <a:pt x="0" y="11902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963D20-C269-9D1A-E20F-20A2D4DEB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4327" y="2818720"/>
            <a:ext cx="2380483" cy="2380483"/>
          </a:xfrm>
          <a:custGeom>
            <a:avLst/>
            <a:gdLst>
              <a:gd name="connsiteX0" fmla="*/ 1190241 w 2380483"/>
              <a:gd name="connsiteY0" fmla="*/ 0 h 2380483"/>
              <a:gd name="connsiteX1" fmla="*/ 2380483 w 2380483"/>
              <a:gd name="connsiteY1" fmla="*/ 1190241 h 2380483"/>
              <a:gd name="connsiteX2" fmla="*/ 1190241 w 2380483"/>
              <a:gd name="connsiteY2" fmla="*/ 2380483 h 2380483"/>
              <a:gd name="connsiteX3" fmla="*/ 0 w 2380483"/>
              <a:gd name="connsiteY3" fmla="*/ 1190241 h 23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483" h="2380483">
                <a:moveTo>
                  <a:pt x="1190241" y="0"/>
                </a:moveTo>
                <a:lnTo>
                  <a:pt x="2380483" y="1190241"/>
                </a:lnTo>
                <a:lnTo>
                  <a:pt x="1190241" y="2380483"/>
                </a:lnTo>
                <a:lnTo>
                  <a:pt x="0" y="11902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737290-560A-C223-C709-A0F38B541E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05107" y="4037939"/>
            <a:ext cx="2380483" cy="2380483"/>
          </a:xfrm>
          <a:custGeom>
            <a:avLst/>
            <a:gdLst>
              <a:gd name="connsiteX0" fmla="*/ 1190241 w 2380483"/>
              <a:gd name="connsiteY0" fmla="*/ 0 h 2380483"/>
              <a:gd name="connsiteX1" fmla="*/ 2380483 w 2380483"/>
              <a:gd name="connsiteY1" fmla="*/ 1190241 h 2380483"/>
              <a:gd name="connsiteX2" fmla="*/ 1190241 w 2380483"/>
              <a:gd name="connsiteY2" fmla="*/ 2380483 h 2380483"/>
              <a:gd name="connsiteX3" fmla="*/ 0 w 2380483"/>
              <a:gd name="connsiteY3" fmla="*/ 1190241 h 23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0483" h="2380483">
                <a:moveTo>
                  <a:pt x="1190241" y="0"/>
                </a:moveTo>
                <a:lnTo>
                  <a:pt x="2380483" y="1190241"/>
                </a:lnTo>
                <a:lnTo>
                  <a:pt x="1190241" y="2380483"/>
                </a:lnTo>
                <a:lnTo>
                  <a:pt x="0" y="11902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340C3F-AA0A-EBAB-5EF6-9235A28C81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601199" cy="6858000"/>
          </a:xfrm>
          <a:custGeom>
            <a:avLst/>
            <a:gdLst>
              <a:gd name="connsiteX0" fmla="*/ 0 w 9601199"/>
              <a:gd name="connsiteY0" fmla="*/ 0 h 6858000"/>
              <a:gd name="connsiteX1" fmla="*/ 5568009 w 9601199"/>
              <a:gd name="connsiteY1" fmla="*/ 0 h 6858000"/>
              <a:gd name="connsiteX2" fmla="*/ 9601199 w 9601199"/>
              <a:gd name="connsiteY2" fmla="*/ 6858000 h 6858000"/>
              <a:gd name="connsiteX3" fmla="*/ 2005072 w 9601199"/>
              <a:gd name="connsiteY3" fmla="*/ 6858000 h 6858000"/>
              <a:gd name="connsiteX4" fmla="*/ 0 w 9601199"/>
              <a:gd name="connsiteY4" fmla="*/ 3448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199" h="6858000">
                <a:moveTo>
                  <a:pt x="0" y="0"/>
                </a:moveTo>
                <a:lnTo>
                  <a:pt x="5568009" y="0"/>
                </a:lnTo>
                <a:lnTo>
                  <a:pt x="9601199" y="6858000"/>
                </a:lnTo>
                <a:lnTo>
                  <a:pt x="2005072" y="6858000"/>
                </a:lnTo>
                <a:lnTo>
                  <a:pt x="0" y="344859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B6DBA0-1C99-D94B-2025-FDCF0234ED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90800" y="0"/>
            <a:ext cx="9601200" cy="6858000"/>
          </a:xfrm>
          <a:custGeom>
            <a:avLst/>
            <a:gdLst>
              <a:gd name="connsiteX0" fmla="*/ 4033190 w 9601200"/>
              <a:gd name="connsiteY0" fmla="*/ 0 h 6858000"/>
              <a:gd name="connsiteX1" fmla="*/ 9601200 w 9601200"/>
              <a:gd name="connsiteY1" fmla="*/ 0 h 6858000"/>
              <a:gd name="connsiteX2" fmla="*/ 9601200 w 9601200"/>
              <a:gd name="connsiteY2" fmla="*/ 3380292 h 6858000"/>
              <a:gd name="connsiteX3" fmla="*/ 7555960 w 9601200"/>
              <a:gd name="connsiteY3" fmla="*/ 6858000 h 6858000"/>
              <a:gd name="connsiteX4" fmla="*/ 0 w 96012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200" h="6858000">
                <a:moveTo>
                  <a:pt x="4033190" y="0"/>
                </a:moveTo>
                <a:lnTo>
                  <a:pt x="9601200" y="0"/>
                </a:lnTo>
                <a:lnTo>
                  <a:pt x="9601200" y="3380292"/>
                </a:lnTo>
                <a:lnTo>
                  <a:pt x="755596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B08D69-CE94-8713-0131-C491564880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601199" cy="6858000"/>
          </a:xfrm>
          <a:custGeom>
            <a:avLst/>
            <a:gdLst>
              <a:gd name="connsiteX0" fmla="*/ 2005072 w 9601199"/>
              <a:gd name="connsiteY0" fmla="*/ 0 h 6858000"/>
              <a:gd name="connsiteX1" fmla="*/ 9601199 w 9601199"/>
              <a:gd name="connsiteY1" fmla="*/ 0 h 6858000"/>
              <a:gd name="connsiteX2" fmla="*/ 5568009 w 9601199"/>
              <a:gd name="connsiteY2" fmla="*/ 6858000 h 6858000"/>
              <a:gd name="connsiteX3" fmla="*/ 0 w 9601199"/>
              <a:gd name="connsiteY3" fmla="*/ 6858000 h 6858000"/>
              <a:gd name="connsiteX4" fmla="*/ 0 w 9601199"/>
              <a:gd name="connsiteY4" fmla="*/ 34094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1199" h="6858000">
                <a:moveTo>
                  <a:pt x="2005072" y="0"/>
                </a:moveTo>
                <a:lnTo>
                  <a:pt x="9601199" y="0"/>
                </a:lnTo>
                <a:lnTo>
                  <a:pt x="5568009" y="6858000"/>
                </a:lnTo>
                <a:lnTo>
                  <a:pt x="0" y="6858000"/>
                </a:lnTo>
                <a:lnTo>
                  <a:pt x="0" y="34094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0E2B5AB-C5DC-B3F8-EC86-07D35751CE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6516" y="0"/>
            <a:ext cx="9575484" cy="6858000"/>
          </a:xfrm>
          <a:custGeom>
            <a:avLst/>
            <a:gdLst>
              <a:gd name="connsiteX0" fmla="*/ 0 w 9575484"/>
              <a:gd name="connsiteY0" fmla="*/ 0 h 6858000"/>
              <a:gd name="connsiteX1" fmla="*/ 7596127 w 9575484"/>
              <a:gd name="connsiteY1" fmla="*/ 0 h 6858000"/>
              <a:gd name="connsiteX2" fmla="*/ 9575484 w 9575484"/>
              <a:gd name="connsiteY2" fmla="*/ 3365681 h 6858000"/>
              <a:gd name="connsiteX3" fmla="*/ 9575484 w 9575484"/>
              <a:gd name="connsiteY3" fmla="*/ 6858000 h 6858000"/>
              <a:gd name="connsiteX4" fmla="*/ 4033190 w 957548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484" h="6858000">
                <a:moveTo>
                  <a:pt x="0" y="0"/>
                </a:moveTo>
                <a:lnTo>
                  <a:pt x="7596127" y="0"/>
                </a:lnTo>
                <a:lnTo>
                  <a:pt x="9575484" y="3365681"/>
                </a:lnTo>
                <a:lnTo>
                  <a:pt x="9575484" y="6858000"/>
                </a:lnTo>
                <a:lnTo>
                  <a:pt x="403319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2B6B3-F13E-3DDC-F046-0F8F4B2DB0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3263" y="758894"/>
            <a:ext cx="2479970" cy="5340214"/>
          </a:xfrm>
          <a:custGeom>
            <a:avLst/>
            <a:gdLst>
              <a:gd name="connsiteX0" fmla="*/ 359065 w 2479970"/>
              <a:gd name="connsiteY0" fmla="*/ 0 h 5340214"/>
              <a:gd name="connsiteX1" fmla="*/ 2120904 w 2479970"/>
              <a:gd name="connsiteY1" fmla="*/ 0 h 5340214"/>
              <a:gd name="connsiteX2" fmla="*/ 2193261 w 2479970"/>
              <a:gd name="connsiteY2" fmla="*/ 7294 h 5340214"/>
              <a:gd name="connsiteX3" fmla="*/ 2479970 w 2479970"/>
              <a:gd name="connsiteY3" fmla="*/ 359074 h 5340214"/>
              <a:gd name="connsiteX4" fmla="*/ 2479970 w 2479970"/>
              <a:gd name="connsiteY4" fmla="*/ 4988358 h 5340214"/>
              <a:gd name="connsiteX5" fmla="*/ 2193261 w 2479970"/>
              <a:gd name="connsiteY5" fmla="*/ 5340138 h 5340214"/>
              <a:gd name="connsiteX6" fmla="*/ 2192506 w 2479970"/>
              <a:gd name="connsiteY6" fmla="*/ 5340214 h 5340214"/>
              <a:gd name="connsiteX7" fmla="*/ 287464 w 2479970"/>
              <a:gd name="connsiteY7" fmla="*/ 5340214 h 5340214"/>
              <a:gd name="connsiteX8" fmla="*/ 286709 w 2479970"/>
              <a:gd name="connsiteY8" fmla="*/ 5340138 h 5340214"/>
              <a:gd name="connsiteX9" fmla="*/ 0 w 2479970"/>
              <a:gd name="connsiteY9" fmla="*/ 4988358 h 5340214"/>
              <a:gd name="connsiteX10" fmla="*/ 0 w 2479970"/>
              <a:gd name="connsiteY10" fmla="*/ 359074 h 5340214"/>
              <a:gd name="connsiteX11" fmla="*/ 286709 w 2479970"/>
              <a:gd name="connsiteY11" fmla="*/ 7294 h 534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970" h="5340214">
                <a:moveTo>
                  <a:pt x="359065" y="0"/>
                </a:moveTo>
                <a:lnTo>
                  <a:pt x="2120904" y="0"/>
                </a:lnTo>
                <a:lnTo>
                  <a:pt x="2193261" y="7294"/>
                </a:lnTo>
                <a:cubicBezTo>
                  <a:pt x="2356885" y="40777"/>
                  <a:pt x="2479970" y="185552"/>
                  <a:pt x="2479970" y="359074"/>
                </a:cubicBezTo>
                <a:lnTo>
                  <a:pt x="2479970" y="4988358"/>
                </a:lnTo>
                <a:cubicBezTo>
                  <a:pt x="2479970" y="5161880"/>
                  <a:pt x="2356885" y="5306656"/>
                  <a:pt x="2193261" y="5340138"/>
                </a:cubicBezTo>
                <a:lnTo>
                  <a:pt x="2192506" y="5340214"/>
                </a:lnTo>
                <a:lnTo>
                  <a:pt x="287464" y="5340214"/>
                </a:lnTo>
                <a:lnTo>
                  <a:pt x="286709" y="5340138"/>
                </a:lnTo>
                <a:cubicBezTo>
                  <a:pt x="123085" y="5306656"/>
                  <a:pt x="0" y="5161880"/>
                  <a:pt x="0" y="4988358"/>
                </a:cubicBezTo>
                <a:lnTo>
                  <a:pt x="0" y="359074"/>
                </a:lnTo>
                <a:cubicBezTo>
                  <a:pt x="0" y="185552"/>
                  <a:pt x="123085" y="40777"/>
                  <a:pt x="286709" y="72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34E962-48E9-3C96-6C49-2F73CF703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1596" y="872670"/>
            <a:ext cx="3822392" cy="5112660"/>
          </a:xfrm>
          <a:custGeom>
            <a:avLst/>
            <a:gdLst>
              <a:gd name="connsiteX0" fmla="*/ 68077 w 3822392"/>
              <a:gd name="connsiteY0" fmla="*/ 0 h 5112660"/>
              <a:gd name="connsiteX1" fmla="*/ 3754317 w 3822392"/>
              <a:gd name="connsiteY1" fmla="*/ 0 h 5112660"/>
              <a:gd name="connsiteX2" fmla="*/ 3822392 w 3822392"/>
              <a:gd name="connsiteY2" fmla="*/ 68079 h 5112660"/>
              <a:gd name="connsiteX3" fmla="*/ 3822392 w 3822392"/>
              <a:gd name="connsiteY3" fmla="*/ 5050356 h 5112660"/>
              <a:gd name="connsiteX4" fmla="*/ 3802453 w 3822392"/>
              <a:gd name="connsiteY4" fmla="*/ 5098492 h 5112660"/>
              <a:gd name="connsiteX5" fmla="*/ 3781439 w 3822392"/>
              <a:gd name="connsiteY5" fmla="*/ 5112660 h 5112660"/>
              <a:gd name="connsiteX6" fmla="*/ 49184 w 3822392"/>
              <a:gd name="connsiteY6" fmla="*/ 5112660 h 5112660"/>
              <a:gd name="connsiteX7" fmla="*/ 30015 w 3822392"/>
              <a:gd name="connsiteY7" fmla="*/ 5106805 h 5112660"/>
              <a:gd name="connsiteX8" fmla="*/ 5349 w 3822392"/>
              <a:gd name="connsiteY8" fmla="*/ 5076854 h 5112660"/>
              <a:gd name="connsiteX9" fmla="*/ 0 w 3822392"/>
              <a:gd name="connsiteY9" fmla="*/ 5050361 h 5112660"/>
              <a:gd name="connsiteX10" fmla="*/ 0 w 3822392"/>
              <a:gd name="connsiteY10" fmla="*/ 68075 h 5112660"/>
              <a:gd name="connsiteX11" fmla="*/ 5349 w 3822392"/>
              <a:gd name="connsiteY11" fmla="*/ 41579 h 5112660"/>
              <a:gd name="connsiteX12" fmla="*/ 68077 w 3822392"/>
              <a:gd name="connsiteY12" fmla="*/ 0 h 511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2392" h="5112660">
                <a:moveTo>
                  <a:pt x="68077" y="0"/>
                </a:moveTo>
                <a:lnTo>
                  <a:pt x="3754317" y="0"/>
                </a:lnTo>
                <a:cubicBezTo>
                  <a:pt x="3791912" y="0"/>
                  <a:pt x="3822392" y="30480"/>
                  <a:pt x="3822392" y="68079"/>
                </a:cubicBezTo>
                <a:lnTo>
                  <a:pt x="3822392" y="5050356"/>
                </a:lnTo>
                <a:cubicBezTo>
                  <a:pt x="3822392" y="5069154"/>
                  <a:pt x="3814772" y="5086173"/>
                  <a:pt x="3802453" y="5098492"/>
                </a:cubicBezTo>
                <a:lnTo>
                  <a:pt x="3781439" y="5112660"/>
                </a:lnTo>
                <a:lnTo>
                  <a:pt x="49184" y="5112660"/>
                </a:lnTo>
                <a:lnTo>
                  <a:pt x="30015" y="5106805"/>
                </a:lnTo>
                <a:cubicBezTo>
                  <a:pt x="19149" y="5099465"/>
                  <a:pt x="10517" y="5089070"/>
                  <a:pt x="5349" y="5076854"/>
                </a:cubicBezTo>
                <a:lnTo>
                  <a:pt x="0" y="5050361"/>
                </a:lnTo>
                <a:lnTo>
                  <a:pt x="0" y="68075"/>
                </a:lnTo>
                <a:lnTo>
                  <a:pt x="5349" y="41579"/>
                </a:lnTo>
                <a:cubicBezTo>
                  <a:pt x="15685" y="17146"/>
                  <a:pt x="39879" y="0"/>
                  <a:pt x="680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277CDB-88D2-781E-50FF-E005DBD7FD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74454" y="1925786"/>
            <a:ext cx="1949473" cy="4207262"/>
          </a:xfrm>
          <a:custGeom>
            <a:avLst/>
            <a:gdLst>
              <a:gd name="connsiteX0" fmla="*/ 275588 w 1949473"/>
              <a:gd name="connsiteY0" fmla="*/ 0 h 4207262"/>
              <a:gd name="connsiteX1" fmla="*/ 408686 w 1949473"/>
              <a:gd name="connsiteY1" fmla="*/ 0 h 4207262"/>
              <a:gd name="connsiteX2" fmla="*/ 422778 w 1949473"/>
              <a:gd name="connsiteY2" fmla="*/ 1567 h 4207262"/>
              <a:gd name="connsiteX3" fmla="*/ 449397 w 1949473"/>
              <a:gd name="connsiteY3" fmla="*/ 29763 h 4207262"/>
              <a:gd name="connsiteX4" fmla="*/ 450963 w 1949473"/>
              <a:gd name="connsiteY4" fmla="*/ 53259 h 4207262"/>
              <a:gd name="connsiteX5" fmla="*/ 562137 w 1949473"/>
              <a:gd name="connsiteY5" fmla="*/ 159775 h 4207262"/>
              <a:gd name="connsiteX6" fmla="*/ 588756 w 1949473"/>
              <a:gd name="connsiteY6" fmla="*/ 159775 h 4207262"/>
              <a:gd name="connsiteX7" fmla="*/ 1362283 w 1949473"/>
              <a:gd name="connsiteY7" fmla="*/ 159775 h 4207262"/>
              <a:gd name="connsiteX8" fmla="*/ 1420218 w 1949473"/>
              <a:gd name="connsiteY8" fmla="*/ 155076 h 4207262"/>
              <a:gd name="connsiteX9" fmla="*/ 1498511 w 1949473"/>
              <a:gd name="connsiteY9" fmla="*/ 57958 h 4207262"/>
              <a:gd name="connsiteX10" fmla="*/ 1501642 w 1949473"/>
              <a:gd name="connsiteY10" fmla="*/ 29763 h 4207262"/>
              <a:gd name="connsiteX11" fmla="*/ 1528261 w 1949473"/>
              <a:gd name="connsiteY11" fmla="*/ 0 h 4207262"/>
              <a:gd name="connsiteX12" fmla="*/ 1532959 w 1949473"/>
              <a:gd name="connsiteY12" fmla="*/ 0 h 4207262"/>
              <a:gd name="connsiteX13" fmla="*/ 1725558 w 1949473"/>
              <a:gd name="connsiteY13" fmla="*/ 4700 h 4207262"/>
              <a:gd name="connsiteX14" fmla="*/ 1844563 w 1949473"/>
              <a:gd name="connsiteY14" fmla="*/ 40727 h 4207262"/>
              <a:gd name="connsiteX15" fmla="*/ 1940080 w 1949473"/>
              <a:gd name="connsiteY15" fmla="*/ 184837 h 4207262"/>
              <a:gd name="connsiteX16" fmla="*/ 1949473 w 1949473"/>
              <a:gd name="connsiteY16" fmla="*/ 283523 h 4207262"/>
              <a:gd name="connsiteX17" fmla="*/ 1949473 w 1949473"/>
              <a:gd name="connsiteY17" fmla="*/ 692357 h 4207262"/>
              <a:gd name="connsiteX18" fmla="*/ 1949473 w 1949473"/>
              <a:gd name="connsiteY18" fmla="*/ 3884719 h 4207262"/>
              <a:gd name="connsiteX19" fmla="*/ 1946341 w 1949473"/>
              <a:gd name="connsiteY19" fmla="*/ 3992802 h 4207262"/>
              <a:gd name="connsiteX20" fmla="*/ 1897800 w 1949473"/>
              <a:gd name="connsiteY20" fmla="*/ 4125948 h 4207262"/>
              <a:gd name="connsiteX21" fmla="*/ 1834971 w 1949473"/>
              <a:gd name="connsiteY21" fmla="*/ 4180772 h 4207262"/>
              <a:gd name="connsiteX22" fmla="*/ 1757282 w 1949473"/>
              <a:gd name="connsiteY22" fmla="*/ 4207262 h 4207262"/>
              <a:gd name="connsiteX23" fmla="*/ 195315 w 1949473"/>
              <a:gd name="connsiteY23" fmla="*/ 4207262 h 4207262"/>
              <a:gd name="connsiteX24" fmla="*/ 116264 w 1949473"/>
              <a:gd name="connsiteY24" fmla="*/ 4180772 h 4207262"/>
              <a:gd name="connsiteX25" fmla="*/ 53239 w 1949473"/>
              <a:gd name="connsiteY25" fmla="*/ 4125948 h 4207262"/>
              <a:gd name="connsiteX26" fmla="*/ 6263 w 1949473"/>
              <a:gd name="connsiteY26" fmla="*/ 4013166 h 4207262"/>
              <a:gd name="connsiteX27" fmla="*/ 1566 w 1949473"/>
              <a:gd name="connsiteY27" fmla="*/ 3908216 h 4207262"/>
              <a:gd name="connsiteX28" fmla="*/ 0 w 1949473"/>
              <a:gd name="connsiteY28" fmla="*/ 2952700 h 4207262"/>
              <a:gd name="connsiteX29" fmla="*/ 0 w 1949473"/>
              <a:gd name="connsiteY29" fmla="*/ 2106834 h 4207262"/>
              <a:gd name="connsiteX30" fmla="*/ 0 w 1949473"/>
              <a:gd name="connsiteY30" fmla="*/ 330514 h 4207262"/>
              <a:gd name="connsiteX31" fmla="*/ 4698 w 1949473"/>
              <a:gd name="connsiteY31" fmla="*/ 222432 h 4207262"/>
              <a:gd name="connsiteX32" fmla="*/ 40712 w 1949473"/>
              <a:gd name="connsiteY32" fmla="*/ 104951 h 4207262"/>
              <a:gd name="connsiteX33" fmla="*/ 186335 w 1949473"/>
              <a:gd name="connsiteY33" fmla="*/ 9399 h 4207262"/>
              <a:gd name="connsiteX34" fmla="*/ 275588 w 1949473"/>
              <a:gd name="connsiteY34" fmla="*/ 0 h 420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49473" h="4207262">
                <a:moveTo>
                  <a:pt x="275588" y="0"/>
                </a:moveTo>
                <a:lnTo>
                  <a:pt x="408686" y="0"/>
                </a:lnTo>
                <a:cubicBezTo>
                  <a:pt x="413382" y="0"/>
                  <a:pt x="418081" y="0"/>
                  <a:pt x="422778" y="1567"/>
                </a:cubicBezTo>
                <a:cubicBezTo>
                  <a:pt x="438436" y="3133"/>
                  <a:pt x="447832" y="12532"/>
                  <a:pt x="449397" y="29763"/>
                </a:cubicBezTo>
                <a:cubicBezTo>
                  <a:pt x="449397" y="37594"/>
                  <a:pt x="450963" y="45427"/>
                  <a:pt x="450963" y="53259"/>
                </a:cubicBezTo>
                <a:cubicBezTo>
                  <a:pt x="454094" y="112783"/>
                  <a:pt x="497937" y="156642"/>
                  <a:pt x="562137" y="159775"/>
                </a:cubicBezTo>
                <a:cubicBezTo>
                  <a:pt x="569967" y="159775"/>
                  <a:pt x="579362" y="159775"/>
                  <a:pt x="588756" y="159775"/>
                </a:cubicBezTo>
                <a:cubicBezTo>
                  <a:pt x="847122" y="159775"/>
                  <a:pt x="1105484" y="159775"/>
                  <a:pt x="1362283" y="159775"/>
                </a:cubicBezTo>
                <a:cubicBezTo>
                  <a:pt x="1381073" y="159775"/>
                  <a:pt x="1401429" y="159775"/>
                  <a:pt x="1420218" y="155076"/>
                </a:cubicBezTo>
                <a:cubicBezTo>
                  <a:pt x="1462497" y="142544"/>
                  <a:pt x="1495379" y="104951"/>
                  <a:pt x="1498511" y="57958"/>
                </a:cubicBezTo>
                <a:cubicBezTo>
                  <a:pt x="1500077" y="48559"/>
                  <a:pt x="1500077" y="39160"/>
                  <a:pt x="1501642" y="29763"/>
                </a:cubicBezTo>
                <a:cubicBezTo>
                  <a:pt x="1503207" y="12532"/>
                  <a:pt x="1512605" y="3133"/>
                  <a:pt x="1528261" y="0"/>
                </a:cubicBezTo>
                <a:lnTo>
                  <a:pt x="1532959" y="0"/>
                </a:lnTo>
                <a:cubicBezTo>
                  <a:pt x="1597158" y="1567"/>
                  <a:pt x="1661359" y="1567"/>
                  <a:pt x="1725558" y="4700"/>
                </a:cubicBezTo>
                <a:cubicBezTo>
                  <a:pt x="1767836" y="6266"/>
                  <a:pt x="1808547" y="17231"/>
                  <a:pt x="1844563" y="40727"/>
                </a:cubicBezTo>
                <a:cubicBezTo>
                  <a:pt x="1897800" y="75189"/>
                  <a:pt x="1927551" y="123747"/>
                  <a:pt x="1940080" y="184837"/>
                </a:cubicBezTo>
                <a:cubicBezTo>
                  <a:pt x="1946341" y="217732"/>
                  <a:pt x="1949473" y="250628"/>
                  <a:pt x="1949473" y="283523"/>
                </a:cubicBezTo>
                <a:cubicBezTo>
                  <a:pt x="1949473" y="419801"/>
                  <a:pt x="1949473" y="556079"/>
                  <a:pt x="1949473" y="692357"/>
                </a:cubicBezTo>
                <a:cubicBezTo>
                  <a:pt x="1949473" y="1755956"/>
                  <a:pt x="1949473" y="2821122"/>
                  <a:pt x="1949473" y="3884719"/>
                </a:cubicBezTo>
                <a:cubicBezTo>
                  <a:pt x="1949473" y="3920748"/>
                  <a:pt x="1947908" y="3956775"/>
                  <a:pt x="1946341" y="3992802"/>
                </a:cubicBezTo>
                <a:cubicBezTo>
                  <a:pt x="1941644" y="4041361"/>
                  <a:pt x="1929117" y="4086787"/>
                  <a:pt x="1897800" y="4125948"/>
                </a:cubicBezTo>
                <a:cubicBezTo>
                  <a:pt x="1879793" y="4149444"/>
                  <a:pt x="1858654" y="4167458"/>
                  <a:pt x="1834971" y="4180772"/>
                </a:cubicBezTo>
                <a:lnTo>
                  <a:pt x="1757282" y="4207262"/>
                </a:lnTo>
                <a:lnTo>
                  <a:pt x="195315" y="4207262"/>
                </a:lnTo>
                <a:lnTo>
                  <a:pt x="116264" y="4180772"/>
                </a:lnTo>
                <a:cubicBezTo>
                  <a:pt x="92385" y="4167458"/>
                  <a:pt x="71246" y="4149444"/>
                  <a:pt x="53239" y="4125948"/>
                </a:cubicBezTo>
                <a:cubicBezTo>
                  <a:pt x="26619" y="4093053"/>
                  <a:pt x="12527" y="4055459"/>
                  <a:pt x="6263" y="4013166"/>
                </a:cubicBezTo>
                <a:cubicBezTo>
                  <a:pt x="1566" y="3978704"/>
                  <a:pt x="1566" y="3944243"/>
                  <a:pt x="1566" y="3908216"/>
                </a:cubicBezTo>
                <a:cubicBezTo>
                  <a:pt x="1566" y="3590233"/>
                  <a:pt x="0" y="3270683"/>
                  <a:pt x="0" y="2952700"/>
                </a:cubicBezTo>
                <a:cubicBezTo>
                  <a:pt x="0" y="2670745"/>
                  <a:pt x="0" y="2388789"/>
                  <a:pt x="0" y="2106834"/>
                </a:cubicBezTo>
                <a:cubicBezTo>
                  <a:pt x="0" y="1514728"/>
                  <a:pt x="0" y="922621"/>
                  <a:pt x="0" y="330514"/>
                </a:cubicBezTo>
                <a:cubicBezTo>
                  <a:pt x="0" y="294488"/>
                  <a:pt x="1566" y="258459"/>
                  <a:pt x="4698" y="222432"/>
                </a:cubicBezTo>
                <a:cubicBezTo>
                  <a:pt x="7830" y="181705"/>
                  <a:pt x="18790" y="140978"/>
                  <a:pt x="40712" y="104951"/>
                </a:cubicBezTo>
                <a:cubicBezTo>
                  <a:pt x="75160" y="51692"/>
                  <a:pt x="125267" y="21931"/>
                  <a:pt x="186335" y="9399"/>
                </a:cubicBezTo>
                <a:cubicBezTo>
                  <a:pt x="216087" y="4700"/>
                  <a:pt x="245837" y="1567"/>
                  <a:pt x="2755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6AA3FB-15FE-F84F-8ED5-63E0AD725C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8072" y="1925786"/>
            <a:ext cx="1949473" cy="4207262"/>
          </a:xfrm>
          <a:custGeom>
            <a:avLst/>
            <a:gdLst>
              <a:gd name="connsiteX0" fmla="*/ 275588 w 1949473"/>
              <a:gd name="connsiteY0" fmla="*/ 0 h 4207262"/>
              <a:gd name="connsiteX1" fmla="*/ 408686 w 1949473"/>
              <a:gd name="connsiteY1" fmla="*/ 0 h 4207262"/>
              <a:gd name="connsiteX2" fmla="*/ 422778 w 1949473"/>
              <a:gd name="connsiteY2" fmla="*/ 1567 h 4207262"/>
              <a:gd name="connsiteX3" fmla="*/ 449397 w 1949473"/>
              <a:gd name="connsiteY3" fmla="*/ 29763 h 4207262"/>
              <a:gd name="connsiteX4" fmla="*/ 450963 w 1949473"/>
              <a:gd name="connsiteY4" fmla="*/ 53259 h 4207262"/>
              <a:gd name="connsiteX5" fmla="*/ 562137 w 1949473"/>
              <a:gd name="connsiteY5" fmla="*/ 159775 h 4207262"/>
              <a:gd name="connsiteX6" fmla="*/ 588756 w 1949473"/>
              <a:gd name="connsiteY6" fmla="*/ 159775 h 4207262"/>
              <a:gd name="connsiteX7" fmla="*/ 1362283 w 1949473"/>
              <a:gd name="connsiteY7" fmla="*/ 159775 h 4207262"/>
              <a:gd name="connsiteX8" fmla="*/ 1420218 w 1949473"/>
              <a:gd name="connsiteY8" fmla="*/ 155076 h 4207262"/>
              <a:gd name="connsiteX9" fmla="*/ 1498511 w 1949473"/>
              <a:gd name="connsiteY9" fmla="*/ 57958 h 4207262"/>
              <a:gd name="connsiteX10" fmla="*/ 1501642 w 1949473"/>
              <a:gd name="connsiteY10" fmla="*/ 29763 h 4207262"/>
              <a:gd name="connsiteX11" fmla="*/ 1528261 w 1949473"/>
              <a:gd name="connsiteY11" fmla="*/ 0 h 4207262"/>
              <a:gd name="connsiteX12" fmla="*/ 1532959 w 1949473"/>
              <a:gd name="connsiteY12" fmla="*/ 0 h 4207262"/>
              <a:gd name="connsiteX13" fmla="*/ 1725558 w 1949473"/>
              <a:gd name="connsiteY13" fmla="*/ 4700 h 4207262"/>
              <a:gd name="connsiteX14" fmla="*/ 1844563 w 1949473"/>
              <a:gd name="connsiteY14" fmla="*/ 40727 h 4207262"/>
              <a:gd name="connsiteX15" fmla="*/ 1940080 w 1949473"/>
              <a:gd name="connsiteY15" fmla="*/ 184837 h 4207262"/>
              <a:gd name="connsiteX16" fmla="*/ 1949473 w 1949473"/>
              <a:gd name="connsiteY16" fmla="*/ 283523 h 4207262"/>
              <a:gd name="connsiteX17" fmla="*/ 1949473 w 1949473"/>
              <a:gd name="connsiteY17" fmla="*/ 692357 h 4207262"/>
              <a:gd name="connsiteX18" fmla="*/ 1949473 w 1949473"/>
              <a:gd name="connsiteY18" fmla="*/ 3884719 h 4207262"/>
              <a:gd name="connsiteX19" fmla="*/ 1946341 w 1949473"/>
              <a:gd name="connsiteY19" fmla="*/ 3992802 h 4207262"/>
              <a:gd name="connsiteX20" fmla="*/ 1897800 w 1949473"/>
              <a:gd name="connsiteY20" fmla="*/ 4125948 h 4207262"/>
              <a:gd name="connsiteX21" fmla="*/ 1834971 w 1949473"/>
              <a:gd name="connsiteY21" fmla="*/ 4180772 h 4207262"/>
              <a:gd name="connsiteX22" fmla="*/ 1757282 w 1949473"/>
              <a:gd name="connsiteY22" fmla="*/ 4207262 h 4207262"/>
              <a:gd name="connsiteX23" fmla="*/ 195315 w 1949473"/>
              <a:gd name="connsiteY23" fmla="*/ 4207262 h 4207262"/>
              <a:gd name="connsiteX24" fmla="*/ 116264 w 1949473"/>
              <a:gd name="connsiteY24" fmla="*/ 4180772 h 4207262"/>
              <a:gd name="connsiteX25" fmla="*/ 53239 w 1949473"/>
              <a:gd name="connsiteY25" fmla="*/ 4125948 h 4207262"/>
              <a:gd name="connsiteX26" fmla="*/ 6263 w 1949473"/>
              <a:gd name="connsiteY26" fmla="*/ 4013166 h 4207262"/>
              <a:gd name="connsiteX27" fmla="*/ 1566 w 1949473"/>
              <a:gd name="connsiteY27" fmla="*/ 3908216 h 4207262"/>
              <a:gd name="connsiteX28" fmla="*/ 0 w 1949473"/>
              <a:gd name="connsiteY28" fmla="*/ 2952700 h 4207262"/>
              <a:gd name="connsiteX29" fmla="*/ 0 w 1949473"/>
              <a:gd name="connsiteY29" fmla="*/ 2106834 h 4207262"/>
              <a:gd name="connsiteX30" fmla="*/ 0 w 1949473"/>
              <a:gd name="connsiteY30" fmla="*/ 330514 h 4207262"/>
              <a:gd name="connsiteX31" fmla="*/ 4698 w 1949473"/>
              <a:gd name="connsiteY31" fmla="*/ 222432 h 4207262"/>
              <a:gd name="connsiteX32" fmla="*/ 40712 w 1949473"/>
              <a:gd name="connsiteY32" fmla="*/ 104951 h 4207262"/>
              <a:gd name="connsiteX33" fmla="*/ 186335 w 1949473"/>
              <a:gd name="connsiteY33" fmla="*/ 9399 h 4207262"/>
              <a:gd name="connsiteX34" fmla="*/ 275588 w 1949473"/>
              <a:gd name="connsiteY34" fmla="*/ 0 h 420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49473" h="4207262">
                <a:moveTo>
                  <a:pt x="275588" y="0"/>
                </a:moveTo>
                <a:lnTo>
                  <a:pt x="408686" y="0"/>
                </a:lnTo>
                <a:cubicBezTo>
                  <a:pt x="413382" y="0"/>
                  <a:pt x="418081" y="0"/>
                  <a:pt x="422778" y="1567"/>
                </a:cubicBezTo>
                <a:cubicBezTo>
                  <a:pt x="438436" y="3133"/>
                  <a:pt x="447832" y="12532"/>
                  <a:pt x="449397" y="29763"/>
                </a:cubicBezTo>
                <a:cubicBezTo>
                  <a:pt x="449397" y="37594"/>
                  <a:pt x="450963" y="45427"/>
                  <a:pt x="450963" y="53259"/>
                </a:cubicBezTo>
                <a:cubicBezTo>
                  <a:pt x="454094" y="112783"/>
                  <a:pt x="497937" y="156642"/>
                  <a:pt x="562137" y="159775"/>
                </a:cubicBezTo>
                <a:cubicBezTo>
                  <a:pt x="569967" y="159775"/>
                  <a:pt x="579362" y="159775"/>
                  <a:pt x="588756" y="159775"/>
                </a:cubicBezTo>
                <a:cubicBezTo>
                  <a:pt x="847122" y="159775"/>
                  <a:pt x="1105484" y="159775"/>
                  <a:pt x="1362283" y="159775"/>
                </a:cubicBezTo>
                <a:cubicBezTo>
                  <a:pt x="1381073" y="159775"/>
                  <a:pt x="1401429" y="159775"/>
                  <a:pt x="1420218" y="155076"/>
                </a:cubicBezTo>
                <a:cubicBezTo>
                  <a:pt x="1462497" y="142544"/>
                  <a:pt x="1495379" y="104951"/>
                  <a:pt x="1498511" y="57958"/>
                </a:cubicBezTo>
                <a:cubicBezTo>
                  <a:pt x="1500077" y="48559"/>
                  <a:pt x="1500077" y="39160"/>
                  <a:pt x="1501642" y="29763"/>
                </a:cubicBezTo>
                <a:cubicBezTo>
                  <a:pt x="1503207" y="12532"/>
                  <a:pt x="1512605" y="3133"/>
                  <a:pt x="1528261" y="0"/>
                </a:cubicBezTo>
                <a:lnTo>
                  <a:pt x="1532959" y="0"/>
                </a:lnTo>
                <a:cubicBezTo>
                  <a:pt x="1597158" y="1567"/>
                  <a:pt x="1661359" y="1567"/>
                  <a:pt x="1725558" y="4700"/>
                </a:cubicBezTo>
                <a:cubicBezTo>
                  <a:pt x="1767836" y="6266"/>
                  <a:pt x="1808547" y="17231"/>
                  <a:pt x="1844563" y="40727"/>
                </a:cubicBezTo>
                <a:cubicBezTo>
                  <a:pt x="1897800" y="75189"/>
                  <a:pt x="1927551" y="123747"/>
                  <a:pt x="1940080" y="184837"/>
                </a:cubicBezTo>
                <a:cubicBezTo>
                  <a:pt x="1946341" y="217732"/>
                  <a:pt x="1949473" y="250628"/>
                  <a:pt x="1949473" y="283523"/>
                </a:cubicBezTo>
                <a:cubicBezTo>
                  <a:pt x="1949473" y="419801"/>
                  <a:pt x="1949473" y="556079"/>
                  <a:pt x="1949473" y="692357"/>
                </a:cubicBezTo>
                <a:cubicBezTo>
                  <a:pt x="1949473" y="1755956"/>
                  <a:pt x="1949473" y="2821122"/>
                  <a:pt x="1949473" y="3884719"/>
                </a:cubicBezTo>
                <a:cubicBezTo>
                  <a:pt x="1949473" y="3920748"/>
                  <a:pt x="1947908" y="3956775"/>
                  <a:pt x="1946341" y="3992802"/>
                </a:cubicBezTo>
                <a:cubicBezTo>
                  <a:pt x="1941644" y="4041361"/>
                  <a:pt x="1929117" y="4086787"/>
                  <a:pt x="1897800" y="4125948"/>
                </a:cubicBezTo>
                <a:cubicBezTo>
                  <a:pt x="1879793" y="4149444"/>
                  <a:pt x="1858654" y="4167458"/>
                  <a:pt x="1834971" y="4180772"/>
                </a:cubicBezTo>
                <a:lnTo>
                  <a:pt x="1757282" y="4207262"/>
                </a:lnTo>
                <a:lnTo>
                  <a:pt x="195315" y="4207262"/>
                </a:lnTo>
                <a:lnTo>
                  <a:pt x="116264" y="4180772"/>
                </a:lnTo>
                <a:cubicBezTo>
                  <a:pt x="92385" y="4167458"/>
                  <a:pt x="71246" y="4149444"/>
                  <a:pt x="53239" y="4125948"/>
                </a:cubicBezTo>
                <a:cubicBezTo>
                  <a:pt x="26619" y="4093053"/>
                  <a:pt x="12527" y="4055459"/>
                  <a:pt x="6263" y="4013166"/>
                </a:cubicBezTo>
                <a:cubicBezTo>
                  <a:pt x="1566" y="3978704"/>
                  <a:pt x="1566" y="3944243"/>
                  <a:pt x="1566" y="3908216"/>
                </a:cubicBezTo>
                <a:cubicBezTo>
                  <a:pt x="1566" y="3590233"/>
                  <a:pt x="0" y="3270683"/>
                  <a:pt x="0" y="2952700"/>
                </a:cubicBezTo>
                <a:cubicBezTo>
                  <a:pt x="0" y="2670745"/>
                  <a:pt x="0" y="2388789"/>
                  <a:pt x="0" y="2106834"/>
                </a:cubicBezTo>
                <a:cubicBezTo>
                  <a:pt x="0" y="1514728"/>
                  <a:pt x="0" y="922621"/>
                  <a:pt x="0" y="330514"/>
                </a:cubicBezTo>
                <a:cubicBezTo>
                  <a:pt x="0" y="294488"/>
                  <a:pt x="1566" y="258459"/>
                  <a:pt x="4698" y="222432"/>
                </a:cubicBezTo>
                <a:cubicBezTo>
                  <a:pt x="7830" y="181705"/>
                  <a:pt x="18790" y="140978"/>
                  <a:pt x="40712" y="104951"/>
                </a:cubicBezTo>
                <a:cubicBezTo>
                  <a:pt x="75160" y="51692"/>
                  <a:pt x="125267" y="21931"/>
                  <a:pt x="186335" y="9399"/>
                </a:cubicBezTo>
                <a:cubicBezTo>
                  <a:pt x="216087" y="4700"/>
                  <a:pt x="245837" y="1567"/>
                  <a:pt x="2755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FD799-03EE-84A7-C7A7-3291359342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5696" y="2232081"/>
            <a:ext cx="1924656" cy="2391314"/>
          </a:xfrm>
          <a:custGeom>
            <a:avLst/>
            <a:gdLst>
              <a:gd name="connsiteX0" fmla="*/ 0 w 1924656"/>
              <a:gd name="connsiteY0" fmla="*/ 0 h 2391314"/>
              <a:gd name="connsiteX1" fmla="*/ 1924656 w 1924656"/>
              <a:gd name="connsiteY1" fmla="*/ 0 h 2391314"/>
              <a:gd name="connsiteX2" fmla="*/ 1924656 w 1924656"/>
              <a:gd name="connsiteY2" fmla="*/ 2391314 h 2391314"/>
              <a:gd name="connsiteX3" fmla="*/ 0 w 1924656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6" h="2391314">
                <a:moveTo>
                  <a:pt x="0" y="0"/>
                </a:moveTo>
                <a:lnTo>
                  <a:pt x="1924656" y="0"/>
                </a:lnTo>
                <a:lnTo>
                  <a:pt x="1924656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554DFA-9D42-3D7E-DEDA-C310BA3006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0718" y="1985939"/>
            <a:ext cx="5773715" cy="3679681"/>
          </a:xfrm>
          <a:custGeom>
            <a:avLst/>
            <a:gdLst>
              <a:gd name="connsiteX0" fmla="*/ 149802 w 5773715"/>
              <a:gd name="connsiteY0" fmla="*/ 0 h 3679681"/>
              <a:gd name="connsiteX1" fmla="*/ 2551001 w 5773715"/>
              <a:gd name="connsiteY1" fmla="*/ 0 h 3679681"/>
              <a:gd name="connsiteX2" fmla="*/ 2581280 w 5773715"/>
              <a:gd name="connsiteY2" fmla="*/ 30275 h 3679681"/>
              <a:gd name="connsiteX3" fmla="*/ 2581280 w 5773715"/>
              <a:gd name="connsiteY3" fmla="*/ 78080 h 3679681"/>
              <a:gd name="connsiteX4" fmla="*/ 2608770 w 5773715"/>
              <a:gd name="connsiteY4" fmla="*/ 105168 h 3679681"/>
              <a:gd name="connsiteX5" fmla="*/ 2833471 w 5773715"/>
              <a:gd name="connsiteY5" fmla="*/ 104770 h 3679681"/>
              <a:gd name="connsiteX6" fmla="*/ 3166539 w 5773715"/>
              <a:gd name="connsiteY6" fmla="*/ 105168 h 3679681"/>
              <a:gd name="connsiteX7" fmla="*/ 3172515 w 5773715"/>
              <a:gd name="connsiteY7" fmla="*/ 105168 h 3679681"/>
              <a:gd name="connsiteX8" fmla="*/ 3193631 w 5773715"/>
              <a:gd name="connsiteY8" fmla="*/ 82860 h 3679681"/>
              <a:gd name="connsiteX9" fmla="*/ 3193631 w 5773715"/>
              <a:gd name="connsiteY9" fmla="*/ 23902 h 3679681"/>
              <a:gd name="connsiteX10" fmla="*/ 3217536 w 5773715"/>
              <a:gd name="connsiteY10" fmla="*/ 0 h 3679681"/>
              <a:gd name="connsiteX11" fmla="*/ 3244628 w 5773715"/>
              <a:gd name="connsiteY11" fmla="*/ 0 h 3679681"/>
              <a:gd name="connsiteX12" fmla="*/ 5623515 w 5773715"/>
              <a:gd name="connsiteY12" fmla="*/ 0 h 3679681"/>
              <a:gd name="connsiteX13" fmla="*/ 5685668 w 5773715"/>
              <a:gd name="connsiteY13" fmla="*/ 797 h 3679681"/>
              <a:gd name="connsiteX14" fmla="*/ 5707580 w 5773715"/>
              <a:gd name="connsiteY14" fmla="*/ 3984 h 3679681"/>
              <a:gd name="connsiteX15" fmla="*/ 5752600 w 5773715"/>
              <a:gd name="connsiteY15" fmla="*/ 51389 h 3679681"/>
              <a:gd name="connsiteX16" fmla="*/ 5755788 w 5773715"/>
              <a:gd name="connsiteY16" fmla="*/ 101982 h 3679681"/>
              <a:gd name="connsiteX17" fmla="*/ 5758975 w 5773715"/>
              <a:gd name="connsiteY17" fmla="*/ 717054 h 3679681"/>
              <a:gd name="connsiteX18" fmla="*/ 5770927 w 5773715"/>
              <a:gd name="connsiteY18" fmla="*/ 3097274 h 3679681"/>
              <a:gd name="connsiteX19" fmla="*/ 5773715 w 5773715"/>
              <a:gd name="connsiteY19" fmla="*/ 3658170 h 3679681"/>
              <a:gd name="connsiteX20" fmla="*/ 5773715 w 5773715"/>
              <a:gd name="connsiteY20" fmla="*/ 3679681 h 3679681"/>
              <a:gd name="connsiteX21" fmla="*/ 0 w 5773715"/>
              <a:gd name="connsiteY21" fmla="*/ 3679681 h 3679681"/>
              <a:gd name="connsiteX22" fmla="*/ 0 w 5773715"/>
              <a:gd name="connsiteY22" fmla="*/ 3658170 h 3679681"/>
              <a:gd name="connsiteX23" fmla="*/ 9165 w 5773715"/>
              <a:gd name="connsiteY23" fmla="*/ 1752798 h 3679681"/>
              <a:gd name="connsiteX24" fmla="*/ 17132 w 5773715"/>
              <a:gd name="connsiteY24" fmla="*/ 121103 h 3679681"/>
              <a:gd name="connsiteX25" fmla="*/ 19125 w 5773715"/>
              <a:gd name="connsiteY25" fmla="*/ 62145 h 3679681"/>
              <a:gd name="connsiteX26" fmla="*/ 78089 w 5773715"/>
              <a:gd name="connsiteY26" fmla="*/ 1594 h 3679681"/>
              <a:gd name="connsiteX27" fmla="*/ 97212 w 5773715"/>
              <a:gd name="connsiteY27" fmla="*/ 398 h 3679681"/>
              <a:gd name="connsiteX28" fmla="*/ 149802 w 5773715"/>
              <a:gd name="connsiteY28" fmla="*/ 0 h 367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73715" h="3679681">
                <a:moveTo>
                  <a:pt x="149802" y="0"/>
                </a:moveTo>
                <a:lnTo>
                  <a:pt x="2551001" y="0"/>
                </a:lnTo>
                <a:cubicBezTo>
                  <a:pt x="2578091" y="0"/>
                  <a:pt x="2581280" y="3187"/>
                  <a:pt x="2581280" y="30275"/>
                </a:cubicBezTo>
                <a:cubicBezTo>
                  <a:pt x="2581280" y="46210"/>
                  <a:pt x="2581280" y="62145"/>
                  <a:pt x="2581280" y="78080"/>
                </a:cubicBezTo>
                <a:cubicBezTo>
                  <a:pt x="2581280" y="99192"/>
                  <a:pt x="2586858" y="105168"/>
                  <a:pt x="2608770" y="105168"/>
                </a:cubicBezTo>
                <a:cubicBezTo>
                  <a:pt x="2683671" y="105168"/>
                  <a:pt x="2758570" y="104770"/>
                  <a:pt x="2833471" y="104770"/>
                </a:cubicBezTo>
                <a:cubicBezTo>
                  <a:pt x="2944228" y="104770"/>
                  <a:pt x="3055384" y="105168"/>
                  <a:pt x="3166539" y="105168"/>
                </a:cubicBezTo>
                <a:cubicBezTo>
                  <a:pt x="3168532" y="105168"/>
                  <a:pt x="3170524" y="105168"/>
                  <a:pt x="3172515" y="105168"/>
                </a:cubicBezTo>
                <a:cubicBezTo>
                  <a:pt x="3187655" y="103574"/>
                  <a:pt x="3193631" y="97998"/>
                  <a:pt x="3193631" y="82860"/>
                </a:cubicBezTo>
                <a:cubicBezTo>
                  <a:pt x="3194029" y="62942"/>
                  <a:pt x="3193631" y="43422"/>
                  <a:pt x="3193631" y="23902"/>
                </a:cubicBezTo>
                <a:cubicBezTo>
                  <a:pt x="3194029" y="5179"/>
                  <a:pt x="3198810" y="398"/>
                  <a:pt x="3217536" y="0"/>
                </a:cubicBezTo>
                <a:lnTo>
                  <a:pt x="3244628" y="0"/>
                </a:lnTo>
                <a:lnTo>
                  <a:pt x="5623515" y="0"/>
                </a:lnTo>
                <a:cubicBezTo>
                  <a:pt x="5644234" y="0"/>
                  <a:pt x="5664951" y="398"/>
                  <a:pt x="5685668" y="797"/>
                </a:cubicBezTo>
                <a:cubicBezTo>
                  <a:pt x="5693237" y="1196"/>
                  <a:pt x="5700409" y="2390"/>
                  <a:pt x="5707580" y="3984"/>
                </a:cubicBezTo>
                <a:cubicBezTo>
                  <a:pt x="5733078" y="9163"/>
                  <a:pt x="5749015" y="25495"/>
                  <a:pt x="5752600" y="51389"/>
                </a:cubicBezTo>
                <a:cubicBezTo>
                  <a:pt x="5754991" y="68120"/>
                  <a:pt x="5755788" y="85250"/>
                  <a:pt x="5755788" y="101982"/>
                </a:cubicBezTo>
                <a:cubicBezTo>
                  <a:pt x="5756982" y="307137"/>
                  <a:pt x="5757779" y="511896"/>
                  <a:pt x="5758975" y="717054"/>
                </a:cubicBezTo>
                <a:cubicBezTo>
                  <a:pt x="5762958" y="1510593"/>
                  <a:pt x="5766942" y="2303734"/>
                  <a:pt x="5770927" y="3097274"/>
                </a:cubicBezTo>
                <a:cubicBezTo>
                  <a:pt x="5771724" y="3284107"/>
                  <a:pt x="5772918" y="3471337"/>
                  <a:pt x="5773715" y="3658170"/>
                </a:cubicBezTo>
                <a:cubicBezTo>
                  <a:pt x="5773715" y="3664942"/>
                  <a:pt x="5773715" y="3671714"/>
                  <a:pt x="5773715" y="3679681"/>
                </a:cubicBezTo>
                <a:cubicBezTo>
                  <a:pt x="3849010" y="3679681"/>
                  <a:pt x="1925502" y="3679681"/>
                  <a:pt x="0" y="3679681"/>
                </a:cubicBezTo>
                <a:cubicBezTo>
                  <a:pt x="0" y="3671714"/>
                  <a:pt x="0" y="3664942"/>
                  <a:pt x="0" y="3658170"/>
                </a:cubicBezTo>
                <a:cubicBezTo>
                  <a:pt x="3188" y="3022781"/>
                  <a:pt x="6375" y="2387789"/>
                  <a:pt x="9165" y="1752798"/>
                </a:cubicBezTo>
                <a:cubicBezTo>
                  <a:pt x="11953" y="1208633"/>
                  <a:pt x="14344" y="664869"/>
                  <a:pt x="17132" y="121103"/>
                </a:cubicBezTo>
                <a:cubicBezTo>
                  <a:pt x="17132" y="101583"/>
                  <a:pt x="17929" y="82063"/>
                  <a:pt x="19125" y="62145"/>
                </a:cubicBezTo>
                <a:cubicBezTo>
                  <a:pt x="21913" y="25098"/>
                  <a:pt x="41037" y="5578"/>
                  <a:pt x="78089" y="1594"/>
                </a:cubicBezTo>
                <a:cubicBezTo>
                  <a:pt x="84462" y="797"/>
                  <a:pt x="90837" y="797"/>
                  <a:pt x="97212" y="398"/>
                </a:cubicBezTo>
                <a:cubicBezTo>
                  <a:pt x="114742" y="398"/>
                  <a:pt x="132271" y="0"/>
                  <a:pt x="14980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A9CA6D7-0B70-9DEB-C969-FFF5C85AFD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9219" y="2110584"/>
            <a:ext cx="2636832" cy="2636832"/>
          </a:xfrm>
          <a:custGeom>
            <a:avLst/>
            <a:gdLst>
              <a:gd name="connsiteX0" fmla="*/ 1318416 w 2636832"/>
              <a:gd name="connsiteY0" fmla="*/ 0 h 2636832"/>
              <a:gd name="connsiteX1" fmla="*/ 2636832 w 2636832"/>
              <a:gd name="connsiteY1" fmla="*/ 1318416 h 2636832"/>
              <a:gd name="connsiteX2" fmla="*/ 1318416 w 2636832"/>
              <a:gd name="connsiteY2" fmla="*/ 2636832 h 2636832"/>
              <a:gd name="connsiteX3" fmla="*/ 0 w 2636832"/>
              <a:gd name="connsiteY3" fmla="*/ 1318416 h 26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832" h="2636832">
                <a:moveTo>
                  <a:pt x="1318416" y="0"/>
                </a:moveTo>
                <a:lnTo>
                  <a:pt x="2636832" y="1318416"/>
                </a:lnTo>
                <a:lnTo>
                  <a:pt x="1318416" y="2636832"/>
                </a:lnTo>
                <a:lnTo>
                  <a:pt x="0" y="1318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16BC42-1FDC-BC8C-522A-F41AC598A6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0" y="713790"/>
            <a:ext cx="2636832" cy="2636832"/>
          </a:xfrm>
          <a:custGeom>
            <a:avLst/>
            <a:gdLst>
              <a:gd name="connsiteX0" fmla="*/ 1318416 w 2636832"/>
              <a:gd name="connsiteY0" fmla="*/ 0 h 2636832"/>
              <a:gd name="connsiteX1" fmla="*/ 2636832 w 2636832"/>
              <a:gd name="connsiteY1" fmla="*/ 1318416 h 2636832"/>
              <a:gd name="connsiteX2" fmla="*/ 1318416 w 2636832"/>
              <a:gd name="connsiteY2" fmla="*/ 2636832 h 2636832"/>
              <a:gd name="connsiteX3" fmla="*/ 0 w 2636832"/>
              <a:gd name="connsiteY3" fmla="*/ 1318416 h 26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832" h="2636832">
                <a:moveTo>
                  <a:pt x="1318416" y="0"/>
                </a:moveTo>
                <a:lnTo>
                  <a:pt x="2636832" y="1318416"/>
                </a:lnTo>
                <a:lnTo>
                  <a:pt x="1318416" y="2636832"/>
                </a:lnTo>
                <a:lnTo>
                  <a:pt x="0" y="1318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2F1A8F-A9EE-B98B-DCAA-0A901AF400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535368"/>
            <a:ext cx="2636832" cy="2636832"/>
          </a:xfrm>
          <a:custGeom>
            <a:avLst/>
            <a:gdLst>
              <a:gd name="connsiteX0" fmla="*/ 1318416 w 2636832"/>
              <a:gd name="connsiteY0" fmla="*/ 0 h 2636832"/>
              <a:gd name="connsiteX1" fmla="*/ 2636832 w 2636832"/>
              <a:gd name="connsiteY1" fmla="*/ 1318416 h 2636832"/>
              <a:gd name="connsiteX2" fmla="*/ 1318416 w 2636832"/>
              <a:gd name="connsiteY2" fmla="*/ 2636832 h 2636832"/>
              <a:gd name="connsiteX3" fmla="*/ 0 w 2636832"/>
              <a:gd name="connsiteY3" fmla="*/ 1318416 h 26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832" h="2636832">
                <a:moveTo>
                  <a:pt x="1318416" y="0"/>
                </a:moveTo>
                <a:lnTo>
                  <a:pt x="2636832" y="1318416"/>
                </a:lnTo>
                <a:lnTo>
                  <a:pt x="1318416" y="2636832"/>
                </a:lnTo>
                <a:lnTo>
                  <a:pt x="0" y="1318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7269F70-6C68-9CF9-39AF-1B7D1BCCF0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6782" y="685800"/>
            <a:ext cx="5486401" cy="5486401"/>
          </a:xfrm>
          <a:custGeom>
            <a:avLst/>
            <a:gdLst>
              <a:gd name="connsiteX0" fmla="*/ 2743201 w 5486401"/>
              <a:gd name="connsiteY0" fmla="*/ 0 h 5486401"/>
              <a:gd name="connsiteX1" fmla="*/ 5486401 w 5486401"/>
              <a:gd name="connsiteY1" fmla="*/ 2743201 h 5486401"/>
              <a:gd name="connsiteX2" fmla="*/ 2743201 w 5486401"/>
              <a:gd name="connsiteY2" fmla="*/ 5486401 h 5486401"/>
              <a:gd name="connsiteX3" fmla="*/ 0 w 5486401"/>
              <a:gd name="connsiteY3" fmla="*/ 2743201 h 548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1" h="5486401">
                <a:moveTo>
                  <a:pt x="2743201" y="0"/>
                </a:moveTo>
                <a:lnTo>
                  <a:pt x="5486401" y="2743201"/>
                </a:lnTo>
                <a:lnTo>
                  <a:pt x="2743201" y="5486401"/>
                </a:lnTo>
                <a:lnTo>
                  <a:pt x="0" y="274320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8885ED-2828-8BB6-7EDA-008C755526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7976" y="1392827"/>
            <a:ext cx="5948241" cy="3345885"/>
          </a:xfrm>
          <a:custGeom>
            <a:avLst/>
            <a:gdLst>
              <a:gd name="connsiteX0" fmla="*/ 0 w 5948241"/>
              <a:gd name="connsiteY0" fmla="*/ 0 h 3345885"/>
              <a:gd name="connsiteX1" fmla="*/ 5948241 w 5948241"/>
              <a:gd name="connsiteY1" fmla="*/ 0 h 3345885"/>
              <a:gd name="connsiteX2" fmla="*/ 5948241 w 5948241"/>
              <a:gd name="connsiteY2" fmla="*/ 3345885 h 3345885"/>
              <a:gd name="connsiteX3" fmla="*/ 0 w 5948241"/>
              <a:gd name="connsiteY3" fmla="*/ 3345885 h 334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8241" h="3345885">
                <a:moveTo>
                  <a:pt x="0" y="0"/>
                </a:moveTo>
                <a:lnTo>
                  <a:pt x="5948241" y="0"/>
                </a:lnTo>
                <a:lnTo>
                  <a:pt x="5948241" y="3345885"/>
                </a:lnTo>
                <a:lnTo>
                  <a:pt x="0" y="334588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5A354E-C1B1-DDA4-5AA4-5C8461F6AD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64307" y="878157"/>
            <a:ext cx="3598236" cy="4797651"/>
          </a:xfrm>
          <a:custGeom>
            <a:avLst/>
            <a:gdLst>
              <a:gd name="connsiteX0" fmla="*/ 62033 w 3598236"/>
              <a:gd name="connsiteY0" fmla="*/ 0 h 4797651"/>
              <a:gd name="connsiteX1" fmla="*/ 3536202 w 3598236"/>
              <a:gd name="connsiteY1" fmla="*/ 0 h 4797651"/>
              <a:gd name="connsiteX2" fmla="*/ 3598236 w 3598236"/>
              <a:gd name="connsiteY2" fmla="*/ 62034 h 4797651"/>
              <a:gd name="connsiteX3" fmla="*/ 3598236 w 3598236"/>
              <a:gd name="connsiteY3" fmla="*/ 4735618 h 4797651"/>
              <a:gd name="connsiteX4" fmla="*/ 3536202 w 3598236"/>
              <a:gd name="connsiteY4" fmla="*/ 4797651 h 4797651"/>
              <a:gd name="connsiteX5" fmla="*/ 62033 w 3598236"/>
              <a:gd name="connsiteY5" fmla="*/ 4797651 h 4797651"/>
              <a:gd name="connsiteX6" fmla="*/ 0 w 3598236"/>
              <a:gd name="connsiteY6" fmla="*/ 4735618 h 4797651"/>
              <a:gd name="connsiteX7" fmla="*/ 0 w 3598236"/>
              <a:gd name="connsiteY7" fmla="*/ 62034 h 4797651"/>
              <a:gd name="connsiteX8" fmla="*/ 62033 w 3598236"/>
              <a:gd name="connsiteY8" fmla="*/ 0 h 479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8236" h="4797651">
                <a:moveTo>
                  <a:pt x="62033" y="0"/>
                </a:moveTo>
                <a:lnTo>
                  <a:pt x="3536202" y="0"/>
                </a:lnTo>
                <a:cubicBezTo>
                  <a:pt x="3570464" y="0"/>
                  <a:pt x="3598236" y="27773"/>
                  <a:pt x="3598236" y="62034"/>
                </a:cubicBezTo>
                <a:lnTo>
                  <a:pt x="3598236" y="4735618"/>
                </a:lnTo>
                <a:cubicBezTo>
                  <a:pt x="3598236" y="4769879"/>
                  <a:pt x="3570464" y="4797651"/>
                  <a:pt x="3536202" y="4797651"/>
                </a:cubicBezTo>
                <a:lnTo>
                  <a:pt x="62033" y="4797651"/>
                </a:lnTo>
                <a:cubicBezTo>
                  <a:pt x="27773" y="4797651"/>
                  <a:pt x="0" y="4769879"/>
                  <a:pt x="0" y="4735618"/>
                </a:cubicBezTo>
                <a:lnTo>
                  <a:pt x="0" y="62034"/>
                </a:lnTo>
                <a:cubicBezTo>
                  <a:pt x="0" y="27773"/>
                  <a:pt x="27773" y="0"/>
                  <a:pt x="6203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3378C-F8F0-A5A5-396A-E4EE1E3931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36528" y="804885"/>
            <a:ext cx="2261983" cy="4789657"/>
          </a:xfrm>
          <a:custGeom>
            <a:avLst/>
            <a:gdLst>
              <a:gd name="connsiteX0" fmla="*/ 466382 w 2261983"/>
              <a:gd name="connsiteY0" fmla="*/ 0 h 4789657"/>
              <a:gd name="connsiteX1" fmla="*/ 502741 w 2261983"/>
              <a:gd name="connsiteY1" fmla="*/ 33455 h 4789657"/>
              <a:gd name="connsiteX2" fmla="*/ 505537 w 2261983"/>
              <a:gd name="connsiteY2" fmla="*/ 55758 h 4789657"/>
              <a:gd name="connsiteX3" fmla="*/ 620210 w 2261983"/>
              <a:gd name="connsiteY3" fmla="*/ 167276 h 4789657"/>
              <a:gd name="connsiteX4" fmla="*/ 687335 w 2261983"/>
              <a:gd name="connsiteY4" fmla="*/ 170063 h 4789657"/>
              <a:gd name="connsiteX5" fmla="*/ 1534793 w 2261983"/>
              <a:gd name="connsiteY5" fmla="*/ 170063 h 4789657"/>
              <a:gd name="connsiteX6" fmla="*/ 1601918 w 2261983"/>
              <a:gd name="connsiteY6" fmla="*/ 167276 h 4789657"/>
              <a:gd name="connsiteX7" fmla="*/ 1716591 w 2261983"/>
              <a:gd name="connsiteY7" fmla="*/ 64123 h 4789657"/>
              <a:gd name="connsiteX8" fmla="*/ 1719387 w 2261983"/>
              <a:gd name="connsiteY8" fmla="*/ 30668 h 4789657"/>
              <a:gd name="connsiteX9" fmla="*/ 1755747 w 2261983"/>
              <a:gd name="connsiteY9" fmla="*/ 0 h 4789657"/>
              <a:gd name="connsiteX10" fmla="*/ 1775325 w 2261983"/>
              <a:gd name="connsiteY10" fmla="*/ 0 h 4789657"/>
              <a:gd name="connsiteX11" fmla="*/ 1959919 w 2261983"/>
              <a:gd name="connsiteY11" fmla="*/ 2789 h 4789657"/>
              <a:gd name="connsiteX12" fmla="*/ 2038233 w 2261983"/>
              <a:gd name="connsiteY12" fmla="*/ 11152 h 4789657"/>
              <a:gd name="connsiteX13" fmla="*/ 2203248 w 2261983"/>
              <a:gd name="connsiteY13" fmla="*/ 200731 h 4789657"/>
              <a:gd name="connsiteX14" fmla="*/ 2211640 w 2261983"/>
              <a:gd name="connsiteY14" fmla="*/ 390310 h 4789657"/>
              <a:gd name="connsiteX15" fmla="*/ 2225624 w 2261983"/>
              <a:gd name="connsiteY15" fmla="*/ 1656028 h 4789657"/>
              <a:gd name="connsiteX16" fmla="*/ 2236811 w 2261983"/>
              <a:gd name="connsiteY16" fmla="*/ 2386465 h 4789657"/>
              <a:gd name="connsiteX17" fmla="*/ 2250796 w 2261983"/>
              <a:gd name="connsiteY17" fmla="*/ 3760912 h 4789657"/>
              <a:gd name="connsiteX18" fmla="*/ 2261983 w 2261983"/>
              <a:gd name="connsiteY18" fmla="*/ 4474621 h 4789657"/>
              <a:gd name="connsiteX19" fmla="*/ 2256389 w 2261983"/>
              <a:gd name="connsiteY19" fmla="*/ 4586139 h 4789657"/>
              <a:gd name="connsiteX20" fmla="*/ 2052217 w 2261983"/>
              <a:gd name="connsiteY20" fmla="*/ 4784081 h 4789657"/>
              <a:gd name="connsiteX21" fmla="*/ 1962717 w 2261983"/>
              <a:gd name="connsiteY21" fmla="*/ 4789657 h 4789657"/>
              <a:gd name="connsiteX22" fmla="*/ 278990 w 2261983"/>
              <a:gd name="connsiteY22" fmla="*/ 4781294 h 4789657"/>
              <a:gd name="connsiteX23" fmla="*/ 183895 w 2261983"/>
              <a:gd name="connsiteY23" fmla="*/ 4772930 h 4789657"/>
              <a:gd name="connsiteX24" fmla="*/ 2097 w 2261983"/>
              <a:gd name="connsiteY24" fmla="*/ 4549896 h 4789657"/>
              <a:gd name="connsiteX25" fmla="*/ 2097 w 2261983"/>
              <a:gd name="connsiteY25" fmla="*/ 4262740 h 4789657"/>
              <a:gd name="connsiteX26" fmla="*/ 10488 w 2261983"/>
              <a:gd name="connsiteY26" fmla="*/ 2247069 h 4789657"/>
              <a:gd name="connsiteX27" fmla="*/ 18879 w 2261983"/>
              <a:gd name="connsiteY27" fmla="*/ 284368 h 4789657"/>
              <a:gd name="connsiteX28" fmla="*/ 30067 w 2261983"/>
              <a:gd name="connsiteY28" fmla="*/ 170063 h 4789657"/>
              <a:gd name="connsiteX29" fmla="*/ 211864 w 2261983"/>
              <a:gd name="connsiteY29" fmla="*/ 5576 h 4789657"/>
              <a:gd name="connsiteX30" fmla="*/ 466382 w 2261983"/>
              <a:gd name="connsiteY30" fmla="*/ 0 h 478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261983" h="4789657">
                <a:moveTo>
                  <a:pt x="466382" y="0"/>
                </a:moveTo>
                <a:cubicBezTo>
                  <a:pt x="491554" y="0"/>
                  <a:pt x="499944" y="8364"/>
                  <a:pt x="502741" y="33455"/>
                </a:cubicBezTo>
                <a:cubicBezTo>
                  <a:pt x="505537" y="39031"/>
                  <a:pt x="505537" y="47395"/>
                  <a:pt x="505537" y="55758"/>
                </a:cubicBezTo>
                <a:cubicBezTo>
                  <a:pt x="513928" y="119881"/>
                  <a:pt x="555881" y="161700"/>
                  <a:pt x="620210" y="167276"/>
                </a:cubicBezTo>
                <a:cubicBezTo>
                  <a:pt x="642586" y="167276"/>
                  <a:pt x="664960" y="170063"/>
                  <a:pt x="687335" y="170063"/>
                </a:cubicBezTo>
                <a:cubicBezTo>
                  <a:pt x="969822" y="170063"/>
                  <a:pt x="1252307" y="170063"/>
                  <a:pt x="1534793" y="170063"/>
                </a:cubicBezTo>
                <a:cubicBezTo>
                  <a:pt x="1557167" y="170063"/>
                  <a:pt x="1579543" y="167276"/>
                  <a:pt x="1601918" y="167276"/>
                </a:cubicBezTo>
                <a:cubicBezTo>
                  <a:pt x="1663449" y="161700"/>
                  <a:pt x="1705404" y="125457"/>
                  <a:pt x="1716591" y="64123"/>
                </a:cubicBezTo>
                <a:cubicBezTo>
                  <a:pt x="1716591" y="52971"/>
                  <a:pt x="1719387" y="41819"/>
                  <a:pt x="1719387" y="30668"/>
                </a:cubicBezTo>
                <a:cubicBezTo>
                  <a:pt x="1724981" y="8364"/>
                  <a:pt x="1733371" y="2789"/>
                  <a:pt x="1755747" y="0"/>
                </a:cubicBezTo>
                <a:lnTo>
                  <a:pt x="1775325" y="0"/>
                </a:lnTo>
                <a:cubicBezTo>
                  <a:pt x="1836858" y="0"/>
                  <a:pt x="1898388" y="0"/>
                  <a:pt x="1959919" y="2789"/>
                </a:cubicBezTo>
                <a:cubicBezTo>
                  <a:pt x="1985091" y="2789"/>
                  <a:pt x="2013062" y="2789"/>
                  <a:pt x="2038233" y="11152"/>
                </a:cubicBezTo>
                <a:cubicBezTo>
                  <a:pt x="2130529" y="30668"/>
                  <a:pt x="2197654" y="108729"/>
                  <a:pt x="2203248" y="200731"/>
                </a:cubicBezTo>
                <a:cubicBezTo>
                  <a:pt x="2208843" y="264854"/>
                  <a:pt x="2208843" y="328976"/>
                  <a:pt x="2211640" y="390310"/>
                </a:cubicBezTo>
                <a:cubicBezTo>
                  <a:pt x="2214436" y="814075"/>
                  <a:pt x="2220030" y="1235052"/>
                  <a:pt x="2225624" y="1656028"/>
                </a:cubicBezTo>
                <a:cubicBezTo>
                  <a:pt x="2228420" y="1901366"/>
                  <a:pt x="2231217" y="2143916"/>
                  <a:pt x="2236811" y="2386465"/>
                </a:cubicBezTo>
                <a:cubicBezTo>
                  <a:pt x="2242405" y="2843685"/>
                  <a:pt x="2247998" y="3303692"/>
                  <a:pt x="2250796" y="3760912"/>
                </a:cubicBezTo>
                <a:cubicBezTo>
                  <a:pt x="2256389" y="3997886"/>
                  <a:pt x="2259187" y="4234860"/>
                  <a:pt x="2261983" y="4474621"/>
                </a:cubicBezTo>
                <a:cubicBezTo>
                  <a:pt x="2261983" y="4510865"/>
                  <a:pt x="2259187" y="4549896"/>
                  <a:pt x="2256389" y="4586139"/>
                </a:cubicBezTo>
                <a:cubicBezTo>
                  <a:pt x="2245203" y="4697656"/>
                  <a:pt x="2161295" y="4775718"/>
                  <a:pt x="2052217" y="4784081"/>
                </a:cubicBezTo>
                <a:cubicBezTo>
                  <a:pt x="2021451" y="4786870"/>
                  <a:pt x="1993482" y="4789657"/>
                  <a:pt x="1962717" y="4789657"/>
                </a:cubicBezTo>
                <a:cubicBezTo>
                  <a:pt x="1400542" y="4786870"/>
                  <a:pt x="841164" y="4784081"/>
                  <a:pt x="278990" y="4781294"/>
                </a:cubicBezTo>
                <a:cubicBezTo>
                  <a:pt x="248224" y="4781294"/>
                  <a:pt x="214662" y="4781294"/>
                  <a:pt x="183895" y="4772930"/>
                </a:cubicBezTo>
                <a:cubicBezTo>
                  <a:pt x="74817" y="4750626"/>
                  <a:pt x="2097" y="4661413"/>
                  <a:pt x="2097" y="4549896"/>
                </a:cubicBezTo>
                <a:cubicBezTo>
                  <a:pt x="-699" y="4452318"/>
                  <a:pt x="-699" y="4357529"/>
                  <a:pt x="2097" y="4262740"/>
                </a:cubicBezTo>
                <a:cubicBezTo>
                  <a:pt x="4895" y="3590849"/>
                  <a:pt x="7691" y="2918959"/>
                  <a:pt x="10488" y="2247069"/>
                </a:cubicBezTo>
                <a:cubicBezTo>
                  <a:pt x="13286" y="1591906"/>
                  <a:pt x="16082" y="939532"/>
                  <a:pt x="18879" y="284368"/>
                </a:cubicBezTo>
                <a:cubicBezTo>
                  <a:pt x="18879" y="245338"/>
                  <a:pt x="21676" y="206307"/>
                  <a:pt x="30067" y="170063"/>
                </a:cubicBezTo>
                <a:cubicBezTo>
                  <a:pt x="46848" y="80850"/>
                  <a:pt x="119567" y="11152"/>
                  <a:pt x="211864" y="5576"/>
                </a:cubicBezTo>
                <a:cubicBezTo>
                  <a:pt x="295771" y="0"/>
                  <a:pt x="379677" y="0"/>
                  <a:pt x="466382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765449-1807-3A60-683C-2A50B05F9C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457103" y="0"/>
            <a:ext cx="8095813" cy="6858000"/>
          </a:xfrm>
          <a:custGeom>
            <a:avLst/>
            <a:gdLst>
              <a:gd name="connsiteX0" fmla="*/ 4047904 w 8095813"/>
              <a:gd name="connsiteY0" fmla="*/ 5607617 h 6858000"/>
              <a:gd name="connsiteX1" fmla="*/ 4977607 w 8095813"/>
              <a:gd name="connsiteY1" fmla="*/ 6858000 h 6858000"/>
              <a:gd name="connsiteX2" fmla="*/ 3118200 w 8095813"/>
              <a:gd name="connsiteY2" fmla="*/ 6858000 h 6858000"/>
              <a:gd name="connsiteX3" fmla="*/ 3119784 w 8095813"/>
              <a:gd name="connsiteY3" fmla="*/ 0 h 6858000"/>
              <a:gd name="connsiteX4" fmla="*/ 4976023 w 8095813"/>
              <a:gd name="connsiteY4" fmla="*/ 0 h 6858000"/>
              <a:gd name="connsiteX5" fmla="*/ 4047904 w 8095813"/>
              <a:gd name="connsiteY5" fmla="*/ 1248253 h 6858000"/>
              <a:gd name="connsiteX6" fmla="*/ 3166 w 8095813"/>
              <a:gd name="connsiteY6" fmla="*/ 0 h 6858000"/>
              <a:gd name="connsiteX7" fmla="*/ 2966624 w 8095813"/>
              <a:gd name="connsiteY7" fmla="*/ 0 h 6858000"/>
              <a:gd name="connsiteX8" fmla="*/ 4047904 w 8095813"/>
              <a:gd name="connsiteY8" fmla="*/ 1454243 h 6858000"/>
              <a:gd name="connsiteX9" fmla="*/ 5129186 w 8095813"/>
              <a:gd name="connsiteY9" fmla="*/ 0 h 6858000"/>
              <a:gd name="connsiteX10" fmla="*/ 8092641 w 8095813"/>
              <a:gd name="connsiteY10" fmla="*/ 0 h 6858000"/>
              <a:gd name="connsiteX11" fmla="*/ 5544647 w 8095813"/>
              <a:gd name="connsiteY11" fmla="*/ 3426867 h 6858000"/>
              <a:gd name="connsiteX12" fmla="*/ 8095813 w 8095813"/>
              <a:gd name="connsiteY12" fmla="*/ 6858000 h 6858000"/>
              <a:gd name="connsiteX13" fmla="*/ 5132352 w 8095813"/>
              <a:gd name="connsiteY13" fmla="*/ 6858000 h 6858000"/>
              <a:gd name="connsiteX14" fmla="*/ 4047903 w 8095813"/>
              <a:gd name="connsiteY14" fmla="*/ 5399494 h 6858000"/>
              <a:gd name="connsiteX15" fmla="*/ 2963455 w 8095813"/>
              <a:gd name="connsiteY15" fmla="*/ 6858000 h 6858000"/>
              <a:gd name="connsiteX16" fmla="*/ 0 w 8095813"/>
              <a:gd name="connsiteY16" fmla="*/ 6858000 h 6858000"/>
              <a:gd name="connsiteX17" fmla="*/ 2551163 w 8095813"/>
              <a:gd name="connsiteY17" fmla="*/ 34268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95813" h="6858000">
                <a:moveTo>
                  <a:pt x="4047904" y="5607617"/>
                </a:moveTo>
                <a:lnTo>
                  <a:pt x="4977607" y="6858000"/>
                </a:lnTo>
                <a:lnTo>
                  <a:pt x="3118200" y="6858000"/>
                </a:lnTo>
                <a:close/>
                <a:moveTo>
                  <a:pt x="3119784" y="0"/>
                </a:moveTo>
                <a:lnTo>
                  <a:pt x="4976023" y="0"/>
                </a:lnTo>
                <a:lnTo>
                  <a:pt x="4047904" y="1248253"/>
                </a:lnTo>
                <a:close/>
                <a:moveTo>
                  <a:pt x="3166" y="0"/>
                </a:moveTo>
                <a:lnTo>
                  <a:pt x="2966624" y="0"/>
                </a:lnTo>
                <a:lnTo>
                  <a:pt x="4047904" y="1454243"/>
                </a:lnTo>
                <a:lnTo>
                  <a:pt x="5129186" y="0"/>
                </a:lnTo>
                <a:lnTo>
                  <a:pt x="8092641" y="0"/>
                </a:lnTo>
                <a:lnTo>
                  <a:pt x="5544647" y="3426867"/>
                </a:lnTo>
                <a:lnTo>
                  <a:pt x="8095813" y="6858000"/>
                </a:lnTo>
                <a:lnTo>
                  <a:pt x="5132352" y="6858000"/>
                </a:lnTo>
                <a:lnTo>
                  <a:pt x="4047903" y="5399494"/>
                </a:lnTo>
                <a:lnTo>
                  <a:pt x="2963455" y="6858000"/>
                </a:lnTo>
                <a:lnTo>
                  <a:pt x="0" y="6858000"/>
                </a:lnTo>
                <a:lnTo>
                  <a:pt x="2551163" y="342687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43598" y="0"/>
            <a:ext cx="624840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0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36F4AC-9E19-ED24-D08F-5ABD1147BC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842657"/>
          </a:xfrm>
          <a:custGeom>
            <a:avLst/>
            <a:gdLst>
              <a:gd name="connsiteX0" fmla="*/ 0 w 12192000"/>
              <a:gd name="connsiteY0" fmla="*/ 0 h 3842657"/>
              <a:gd name="connsiteX1" fmla="*/ 12192000 w 12192000"/>
              <a:gd name="connsiteY1" fmla="*/ 0 h 3842657"/>
              <a:gd name="connsiteX2" fmla="*/ 12192000 w 12192000"/>
              <a:gd name="connsiteY2" fmla="*/ 3842657 h 3842657"/>
              <a:gd name="connsiteX3" fmla="*/ 1723969 w 12192000"/>
              <a:gd name="connsiteY3" fmla="*/ 3842657 h 3842657"/>
              <a:gd name="connsiteX4" fmla="*/ 0 w 12192000"/>
              <a:gd name="connsiteY4" fmla="*/ 1197396 h 384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842657">
                <a:moveTo>
                  <a:pt x="0" y="0"/>
                </a:moveTo>
                <a:lnTo>
                  <a:pt x="12192000" y="0"/>
                </a:lnTo>
                <a:lnTo>
                  <a:pt x="12192000" y="3842657"/>
                </a:lnTo>
                <a:lnTo>
                  <a:pt x="1723969" y="3842657"/>
                </a:lnTo>
                <a:lnTo>
                  <a:pt x="0" y="119739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A3DEA-737B-5999-403B-28A24F838B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162799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49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748C08-1600-83B8-2939-7240ABEDE0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7432" y="685802"/>
            <a:ext cx="5486479" cy="5486398"/>
          </a:xfrm>
          <a:custGeom>
            <a:avLst/>
            <a:gdLst>
              <a:gd name="connsiteX0" fmla="*/ 4425616 w 5486479"/>
              <a:gd name="connsiteY0" fmla="*/ 584435 h 5486398"/>
              <a:gd name="connsiteX1" fmla="*/ 5486479 w 5486479"/>
              <a:gd name="connsiteY1" fmla="*/ 584435 h 5486398"/>
              <a:gd name="connsiteX2" fmla="*/ 5486479 w 5486479"/>
              <a:gd name="connsiteY2" fmla="*/ 5486398 h 5486398"/>
              <a:gd name="connsiteX3" fmla="*/ 4425616 w 5486479"/>
              <a:gd name="connsiteY3" fmla="*/ 5486398 h 5486398"/>
              <a:gd name="connsiteX4" fmla="*/ 2212808 w 5486479"/>
              <a:gd name="connsiteY4" fmla="*/ 432766 h 5486398"/>
              <a:gd name="connsiteX5" fmla="*/ 3273671 w 5486479"/>
              <a:gd name="connsiteY5" fmla="*/ 432766 h 5486398"/>
              <a:gd name="connsiteX6" fmla="*/ 3273671 w 5486479"/>
              <a:gd name="connsiteY6" fmla="*/ 5452021 h 5486398"/>
              <a:gd name="connsiteX7" fmla="*/ 2212808 w 5486479"/>
              <a:gd name="connsiteY7" fmla="*/ 5452021 h 5486398"/>
              <a:gd name="connsiteX8" fmla="*/ 0 w 5486479"/>
              <a:gd name="connsiteY8" fmla="*/ 266433 h 5486398"/>
              <a:gd name="connsiteX9" fmla="*/ 1060863 w 5486479"/>
              <a:gd name="connsiteY9" fmla="*/ 266433 h 5486398"/>
              <a:gd name="connsiteX10" fmla="*/ 1060863 w 5486479"/>
              <a:gd name="connsiteY10" fmla="*/ 5105034 h 5486398"/>
              <a:gd name="connsiteX11" fmla="*/ 0 w 5486479"/>
              <a:gd name="connsiteY11" fmla="*/ 5105034 h 5486398"/>
              <a:gd name="connsiteX12" fmla="*/ 3319212 w 5486479"/>
              <a:gd name="connsiteY12" fmla="*/ 140548 h 5486398"/>
              <a:gd name="connsiteX13" fmla="*/ 4380075 w 5486479"/>
              <a:gd name="connsiteY13" fmla="*/ 140548 h 5486398"/>
              <a:gd name="connsiteX14" fmla="*/ 4380075 w 5486479"/>
              <a:gd name="connsiteY14" fmla="*/ 5070654 h 5486398"/>
              <a:gd name="connsiteX15" fmla="*/ 3319212 w 5486479"/>
              <a:gd name="connsiteY15" fmla="*/ 5070654 h 5486398"/>
              <a:gd name="connsiteX16" fmla="*/ 1106404 w 5486479"/>
              <a:gd name="connsiteY16" fmla="*/ 0 h 5486398"/>
              <a:gd name="connsiteX17" fmla="*/ 2167267 w 5486479"/>
              <a:gd name="connsiteY17" fmla="*/ 0 h 5486398"/>
              <a:gd name="connsiteX18" fmla="*/ 2167267 w 5486479"/>
              <a:gd name="connsiteY18" fmla="*/ 5357479 h 5486398"/>
              <a:gd name="connsiteX19" fmla="*/ 1106404 w 5486479"/>
              <a:gd name="connsiteY19" fmla="*/ 5357479 h 548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79" h="5486398">
                <a:moveTo>
                  <a:pt x="4425616" y="584435"/>
                </a:moveTo>
                <a:lnTo>
                  <a:pt x="5486479" y="584435"/>
                </a:lnTo>
                <a:lnTo>
                  <a:pt x="5486479" y="5486398"/>
                </a:lnTo>
                <a:lnTo>
                  <a:pt x="4425616" y="5486398"/>
                </a:lnTo>
                <a:close/>
                <a:moveTo>
                  <a:pt x="2212808" y="432766"/>
                </a:moveTo>
                <a:lnTo>
                  <a:pt x="3273671" y="432766"/>
                </a:lnTo>
                <a:lnTo>
                  <a:pt x="3273671" y="5452021"/>
                </a:lnTo>
                <a:lnTo>
                  <a:pt x="2212808" y="5452021"/>
                </a:lnTo>
                <a:close/>
                <a:moveTo>
                  <a:pt x="0" y="266433"/>
                </a:moveTo>
                <a:lnTo>
                  <a:pt x="1060863" y="266433"/>
                </a:lnTo>
                <a:lnTo>
                  <a:pt x="1060863" y="5105034"/>
                </a:lnTo>
                <a:lnTo>
                  <a:pt x="0" y="5105034"/>
                </a:lnTo>
                <a:close/>
                <a:moveTo>
                  <a:pt x="3319212" y="140548"/>
                </a:moveTo>
                <a:lnTo>
                  <a:pt x="4380075" y="140548"/>
                </a:lnTo>
                <a:lnTo>
                  <a:pt x="4380075" y="5070654"/>
                </a:lnTo>
                <a:lnTo>
                  <a:pt x="3319212" y="5070654"/>
                </a:lnTo>
                <a:close/>
                <a:moveTo>
                  <a:pt x="1106404" y="0"/>
                </a:moveTo>
                <a:lnTo>
                  <a:pt x="2167267" y="0"/>
                </a:lnTo>
                <a:lnTo>
                  <a:pt x="2167267" y="5357479"/>
                </a:lnTo>
                <a:lnTo>
                  <a:pt x="1106404" y="535747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4351A5-E183-0D82-6AAE-5C6AB9490F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05541" y="0"/>
            <a:ext cx="8877580" cy="6858000"/>
          </a:xfrm>
          <a:custGeom>
            <a:avLst/>
            <a:gdLst>
              <a:gd name="connsiteX0" fmla="*/ 0 w 8877580"/>
              <a:gd name="connsiteY0" fmla="*/ 0 h 6858000"/>
              <a:gd name="connsiteX1" fmla="*/ 3236756 w 8877580"/>
              <a:gd name="connsiteY1" fmla="*/ 0 h 6858000"/>
              <a:gd name="connsiteX2" fmla="*/ 4438790 w 8877580"/>
              <a:gd name="connsiteY2" fmla="*/ 1469955 h 6858000"/>
              <a:gd name="connsiteX3" fmla="*/ 5640825 w 8877580"/>
              <a:gd name="connsiteY3" fmla="*/ 0 h 6858000"/>
              <a:gd name="connsiteX4" fmla="*/ 8877577 w 8877580"/>
              <a:gd name="connsiteY4" fmla="*/ 0 h 6858000"/>
              <a:gd name="connsiteX5" fmla="*/ 6073565 w 8877580"/>
              <a:gd name="connsiteY5" fmla="*/ 3428998 h 6858000"/>
              <a:gd name="connsiteX6" fmla="*/ 8877580 w 8877580"/>
              <a:gd name="connsiteY6" fmla="*/ 6858000 h 6858000"/>
              <a:gd name="connsiteX7" fmla="*/ 5640822 w 8877580"/>
              <a:gd name="connsiteY7" fmla="*/ 6858000 h 6858000"/>
              <a:gd name="connsiteX8" fmla="*/ 4438788 w 8877580"/>
              <a:gd name="connsiteY8" fmla="*/ 5388044 h 6858000"/>
              <a:gd name="connsiteX9" fmla="*/ 3236756 w 8877580"/>
              <a:gd name="connsiteY9" fmla="*/ 6858000 h 6858000"/>
              <a:gd name="connsiteX10" fmla="*/ 3 w 8877580"/>
              <a:gd name="connsiteY10" fmla="*/ 6858000 h 6858000"/>
              <a:gd name="connsiteX11" fmla="*/ 2804015 w 8877580"/>
              <a:gd name="connsiteY11" fmla="*/ 34290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77580" h="6858000">
                <a:moveTo>
                  <a:pt x="0" y="0"/>
                </a:moveTo>
                <a:lnTo>
                  <a:pt x="3236756" y="0"/>
                </a:lnTo>
                <a:lnTo>
                  <a:pt x="4438790" y="1469955"/>
                </a:lnTo>
                <a:lnTo>
                  <a:pt x="5640825" y="0"/>
                </a:lnTo>
                <a:lnTo>
                  <a:pt x="8877577" y="0"/>
                </a:lnTo>
                <a:lnTo>
                  <a:pt x="6073565" y="3428998"/>
                </a:lnTo>
                <a:lnTo>
                  <a:pt x="8877580" y="6858000"/>
                </a:lnTo>
                <a:lnTo>
                  <a:pt x="5640822" y="6858000"/>
                </a:lnTo>
                <a:lnTo>
                  <a:pt x="4438788" y="5388044"/>
                </a:lnTo>
                <a:lnTo>
                  <a:pt x="3236756" y="6858000"/>
                </a:lnTo>
                <a:lnTo>
                  <a:pt x="3" y="6858000"/>
                </a:lnTo>
                <a:lnTo>
                  <a:pt x="2804015" y="342900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813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959" r:id="rId45"/>
    <p:sldLayoutId id="2147483829" r:id="rId46"/>
    <p:sldLayoutId id="2147483830" r:id="rId47"/>
    <p:sldLayoutId id="2147483831" r:id="rId48"/>
    <p:sldLayoutId id="2147483832" r:id="rId49"/>
    <p:sldLayoutId id="2147483833" r:id="rId50"/>
    <p:sldLayoutId id="2147483834" r:id="rId51"/>
    <p:sldLayoutId id="2147483835" r:id="rId52"/>
    <p:sldLayoutId id="2147483836" r:id="rId53"/>
    <p:sldLayoutId id="2147483837" r:id="rId54"/>
    <p:sldLayoutId id="2147483838" r:id="rId55"/>
    <p:sldLayoutId id="2147483839" r:id="rId56"/>
    <p:sldLayoutId id="2147483840" r:id="rId57"/>
    <p:sldLayoutId id="2147483841" r:id="rId58"/>
    <p:sldLayoutId id="2147483842" r:id="rId59"/>
    <p:sldLayoutId id="2147483843" r:id="rId60"/>
    <p:sldLayoutId id="2147483846" r:id="rId61"/>
    <p:sldLayoutId id="2147483847" r:id="rId62"/>
    <p:sldLayoutId id="2147483848" r:id="rId63"/>
    <p:sldLayoutId id="2147483849" r:id="rId64"/>
    <p:sldLayoutId id="2147483850" r:id="rId65"/>
    <p:sldLayoutId id="2147483851" r:id="rId66"/>
    <p:sldLayoutId id="2147483852" r:id="rId67"/>
    <p:sldLayoutId id="2147483853" r:id="rId68"/>
    <p:sldLayoutId id="2147483854" r:id="rId69"/>
    <p:sldLayoutId id="2147483855" r:id="rId70"/>
    <p:sldLayoutId id="2147483856" r:id="rId71"/>
    <p:sldLayoutId id="2147483857" r:id="rId72"/>
    <p:sldLayoutId id="2147483858" r:id="rId73"/>
    <p:sldLayoutId id="2147483859" r:id="rId74"/>
    <p:sldLayoutId id="2147483860" r:id="rId75"/>
    <p:sldLayoutId id="2147483861" r:id="rId7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D1794B-A889-9063-A5E4-93F2FFE2AAF2}"/>
              </a:ext>
            </a:extLst>
          </p:cNvPr>
          <p:cNvSpPr/>
          <p:nvPr/>
        </p:nvSpPr>
        <p:spPr>
          <a:xfrm>
            <a:off x="-60960" y="0"/>
            <a:ext cx="122529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86363F-4715-AE75-6553-3E0CCD0AF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4B9985-E56B-389C-521D-A05B5169C7CE}"/>
              </a:ext>
            </a:extLst>
          </p:cNvPr>
          <p:cNvSpPr/>
          <p:nvPr/>
        </p:nvSpPr>
        <p:spPr>
          <a:xfrm>
            <a:off x="0" y="0"/>
            <a:ext cx="122529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5429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BB194BE3-1CAB-5659-6D3C-E66F753A3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82" y="2711629"/>
            <a:ext cx="6542835" cy="14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85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01E1EF-F6BB-A9C4-312D-3B4FDFAAEEFC}"/>
              </a:ext>
            </a:extLst>
          </p:cNvPr>
          <p:cNvSpPr/>
          <p:nvPr/>
        </p:nvSpPr>
        <p:spPr>
          <a:xfrm>
            <a:off x="-60960" y="0"/>
            <a:ext cx="122529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35596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8F478-90E3-BA0A-C157-BF6AC39EB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62" y="1847730"/>
            <a:ext cx="7753781" cy="371362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D2A0922-4B82-F738-B52D-93B057194305}"/>
              </a:ext>
            </a:extLst>
          </p:cNvPr>
          <p:cNvGrpSpPr/>
          <p:nvPr/>
        </p:nvGrpSpPr>
        <p:grpSpPr>
          <a:xfrm>
            <a:off x="761998" y="439579"/>
            <a:ext cx="16489124" cy="2355655"/>
            <a:chOff x="761998" y="439579"/>
            <a:chExt cx="16489124" cy="23556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600D78-676C-CF35-5AAB-F6B6D17E6F06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33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B46165-3FE6-495D-CB22-42A95FC6AE9E}"/>
                </a:ext>
              </a:extLst>
            </p:cNvPr>
            <p:cNvSpPr txBox="1"/>
            <p:nvPr/>
          </p:nvSpPr>
          <p:spPr>
            <a:xfrm>
              <a:off x="761998" y="439579"/>
              <a:ext cx="10668002" cy="24622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endParaRPr lang="en-US" sz="1000" spc="600" dirty="0">
                <a:ea typeface="Montserrat" charset="0"/>
                <a:cs typeface="Montserrat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1027D5A-B5FC-8001-DE3F-F1AB5184AD3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120" y="2795234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66BE4E-3728-972C-F8CF-59C37602648D}"/>
                </a:ext>
              </a:extLst>
            </p:cNvPr>
            <p:cNvSpPr txBox="1"/>
            <p:nvPr/>
          </p:nvSpPr>
          <p:spPr>
            <a:xfrm>
              <a:off x="6583120" y="2118317"/>
              <a:ext cx="10668002" cy="6001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3300" spc="3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rPr>
                <a:t>INTRODUCTION</a:t>
              </a:r>
            </a:p>
          </p:txBody>
        </p:sp>
      </p:grpSp>
      <p:pic>
        <p:nvPicPr>
          <p:cNvPr id="20" name="Picture Placeholder 19" descr="A child raising his hand in a classroom&#10;&#10;Description automatically generated">
            <a:extLst>
              <a:ext uri="{FF2B5EF4-FFF2-40B4-BE49-F238E27FC236}">
                <a16:creationId xmlns:a16="http://schemas.microsoft.com/office/drawing/2014/main" id="{E82212AF-D276-62FC-CB0F-C3EF884C18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2200"/>
          <a:stretch>
            <a:fillRect/>
          </a:stretch>
        </p:blipFill>
        <p:spPr>
          <a:xfrm>
            <a:off x="898185" y="1917182"/>
            <a:ext cx="5014162" cy="3195606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A9ADAC-ED7F-D7DA-9247-C138D03B70EA}"/>
              </a:ext>
            </a:extLst>
          </p:cNvPr>
          <p:cNvSpPr txBox="1"/>
          <p:nvPr/>
        </p:nvSpPr>
        <p:spPr>
          <a:xfrm>
            <a:off x="6871492" y="3116295"/>
            <a:ext cx="4791461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Overcrowded classrooms</a:t>
            </a:r>
          </a:p>
          <a:p>
            <a:r>
              <a:rPr lang="en-US" sz="1800" dirty="0"/>
              <a:t>Overworked teachers</a:t>
            </a:r>
          </a:p>
          <a:p>
            <a:r>
              <a:rPr lang="en-US" sz="1800" dirty="0"/>
              <a:t>Disconnected students</a:t>
            </a:r>
          </a:p>
          <a:p>
            <a:r>
              <a:rPr lang="en-US" sz="1800" dirty="0"/>
              <a:t>Lack of access to educational resources</a:t>
            </a:r>
          </a:p>
          <a:p>
            <a:r>
              <a:rPr lang="en-US" sz="1800" dirty="0"/>
              <a:t>No tailored learning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Poor learner performance outcome</a:t>
            </a:r>
          </a:p>
        </p:txBody>
      </p:sp>
    </p:spTree>
    <p:extLst>
      <p:ext uri="{BB962C8B-B14F-4D97-AF65-F5344CB8AC3E}">
        <p14:creationId xmlns:p14="http://schemas.microsoft.com/office/powerpoint/2010/main" val="8201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29253E7-7D6C-832D-2E91-8A63A7728A5B}"/>
              </a:ext>
            </a:extLst>
          </p:cNvPr>
          <p:cNvGrpSpPr/>
          <p:nvPr/>
        </p:nvGrpSpPr>
        <p:grpSpPr>
          <a:xfrm>
            <a:off x="761998" y="377156"/>
            <a:ext cx="10668002" cy="941926"/>
            <a:chOff x="761998" y="444232"/>
            <a:chExt cx="10668002" cy="94192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E0CE3C-E06B-CA9F-3642-49E7A40E3AF4}"/>
                </a:ext>
              </a:extLst>
            </p:cNvPr>
            <p:cNvSpPr txBox="1"/>
            <p:nvPr/>
          </p:nvSpPr>
          <p:spPr>
            <a:xfrm>
              <a:off x="761998" y="444232"/>
              <a:ext cx="1066800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Who we are?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316A47-F89A-EA4C-9505-A306BB976478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98622-6E34-92C0-D551-EF7A3E21BC34}"/>
              </a:ext>
            </a:extLst>
          </p:cNvPr>
          <p:cNvGrpSpPr/>
          <p:nvPr/>
        </p:nvGrpSpPr>
        <p:grpSpPr>
          <a:xfrm>
            <a:off x="4716360" y="2559025"/>
            <a:ext cx="355688" cy="357983"/>
            <a:chOff x="4776512" y="2730502"/>
            <a:chExt cx="355688" cy="357983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211960A-6C6C-BB8A-F6BD-D195D484E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512" y="2730502"/>
              <a:ext cx="355688" cy="3579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E176A74-81B4-E37F-1D33-29F0D21D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765" y="2840649"/>
              <a:ext cx="176696" cy="167518"/>
            </a:xfrm>
            <a:custGeom>
              <a:avLst/>
              <a:gdLst>
                <a:gd name="T0" fmla="*/ 39 w 47"/>
                <a:gd name="T1" fmla="*/ 44 h 45"/>
                <a:gd name="T2" fmla="*/ 37 w 47"/>
                <a:gd name="T3" fmla="*/ 40 h 45"/>
                <a:gd name="T4" fmla="*/ 36 w 47"/>
                <a:gd name="T5" fmla="*/ 10 h 45"/>
                <a:gd name="T6" fmla="*/ 5 w 47"/>
                <a:gd name="T7" fmla="*/ 11 h 45"/>
                <a:gd name="T8" fmla="*/ 0 w 47"/>
                <a:gd name="T9" fmla="*/ 6 h 45"/>
                <a:gd name="T10" fmla="*/ 5 w 47"/>
                <a:gd name="T11" fmla="*/ 1 h 45"/>
                <a:gd name="T12" fmla="*/ 40 w 47"/>
                <a:gd name="T13" fmla="*/ 0 h 45"/>
                <a:gd name="T14" fmla="*/ 45 w 47"/>
                <a:gd name="T15" fmla="*/ 4 h 45"/>
                <a:gd name="T16" fmla="*/ 47 w 47"/>
                <a:gd name="T17" fmla="*/ 40 h 45"/>
                <a:gd name="T18" fmla="*/ 42 w 47"/>
                <a:gd name="T19" fmla="*/ 45 h 45"/>
                <a:gd name="T20" fmla="*/ 39 w 47"/>
                <a:gd name="T2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5">
                  <a:moveTo>
                    <a:pt x="39" y="44"/>
                  </a:moveTo>
                  <a:cubicBezTo>
                    <a:pt x="38" y="43"/>
                    <a:pt x="38" y="42"/>
                    <a:pt x="37" y="4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5" y="2"/>
                    <a:pt x="45" y="4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2"/>
                    <a:pt x="45" y="45"/>
                    <a:pt x="42" y="45"/>
                  </a:cubicBezTo>
                  <a:cubicBezTo>
                    <a:pt x="41" y="45"/>
                    <a:pt x="40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D80166D-FBEC-C5A9-95A0-4F3F5B930C41}"/>
              </a:ext>
            </a:extLst>
          </p:cNvPr>
          <p:cNvGrpSpPr/>
          <p:nvPr/>
        </p:nvGrpSpPr>
        <p:grpSpPr>
          <a:xfrm>
            <a:off x="6871143" y="2556730"/>
            <a:ext cx="364867" cy="362572"/>
            <a:chOff x="6931295" y="2728207"/>
            <a:chExt cx="364867" cy="362572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CCCB29A-D640-BEC7-250E-993811FB1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295" y="2728207"/>
              <a:ext cx="364867" cy="362572"/>
            </a:xfrm>
            <a:custGeom>
              <a:avLst/>
              <a:gdLst>
                <a:gd name="T0" fmla="*/ 48 w 97"/>
                <a:gd name="T1" fmla="*/ 96 h 97"/>
                <a:gd name="T2" fmla="*/ 1 w 97"/>
                <a:gd name="T3" fmla="*/ 47 h 97"/>
                <a:gd name="T4" fmla="*/ 50 w 97"/>
                <a:gd name="T5" fmla="*/ 1 h 97"/>
                <a:gd name="T6" fmla="*/ 97 w 97"/>
                <a:gd name="T7" fmla="*/ 49 h 97"/>
                <a:gd name="T8" fmla="*/ 48 w 97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48" y="96"/>
                  </a:moveTo>
                  <a:cubicBezTo>
                    <a:pt x="21" y="96"/>
                    <a:pt x="0" y="74"/>
                    <a:pt x="1" y="47"/>
                  </a:cubicBezTo>
                  <a:cubicBezTo>
                    <a:pt x="1" y="21"/>
                    <a:pt x="23" y="0"/>
                    <a:pt x="50" y="1"/>
                  </a:cubicBezTo>
                  <a:cubicBezTo>
                    <a:pt x="76" y="1"/>
                    <a:pt x="97" y="23"/>
                    <a:pt x="97" y="49"/>
                  </a:cubicBezTo>
                  <a:cubicBezTo>
                    <a:pt x="96" y="76"/>
                    <a:pt x="74" y="97"/>
                    <a:pt x="48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D937BB4-8CFA-F1DD-0521-11067E375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906" y="2794755"/>
              <a:ext cx="169813" cy="172108"/>
            </a:xfrm>
            <a:custGeom>
              <a:avLst/>
              <a:gdLst>
                <a:gd name="T0" fmla="*/ 1 w 45"/>
                <a:gd name="T1" fmla="*/ 38 h 46"/>
                <a:gd name="T2" fmla="*/ 5 w 45"/>
                <a:gd name="T3" fmla="*/ 37 h 46"/>
                <a:gd name="T4" fmla="*/ 35 w 45"/>
                <a:gd name="T5" fmla="*/ 36 h 46"/>
                <a:gd name="T6" fmla="*/ 35 w 45"/>
                <a:gd name="T7" fmla="*/ 5 h 46"/>
                <a:gd name="T8" fmla="*/ 39 w 45"/>
                <a:gd name="T9" fmla="*/ 0 h 46"/>
                <a:gd name="T10" fmla="*/ 44 w 45"/>
                <a:gd name="T11" fmla="*/ 5 h 46"/>
                <a:gd name="T12" fmla="*/ 45 w 45"/>
                <a:gd name="T13" fmla="*/ 41 h 46"/>
                <a:gd name="T14" fmla="*/ 40 w 45"/>
                <a:gd name="T15" fmla="*/ 45 h 46"/>
                <a:gd name="T16" fmla="*/ 5 w 45"/>
                <a:gd name="T17" fmla="*/ 46 h 46"/>
                <a:gd name="T18" fmla="*/ 0 w 45"/>
                <a:gd name="T19" fmla="*/ 42 h 46"/>
                <a:gd name="T20" fmla="*/ 1 w 45"/>
                <a:gd name="T2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6">
                  <a:moveTo>
                    <a:pt x="1" y="38"/>
                  </a:moveTo>
                  <a:cubicBezTo>
                    <a:pt x="2" y="37"/>
                    <a:pt x="3" y="37"/>
                    <a:pt x="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3"/>
                    <a:pt x="37" y="0"/>
                    <a:pt x="39" y="0"/>
                  </a:cubicBezTo>
                  <a:cubicBezTo>
                    <a:pt x="42" y="0"/>
                    <a:pt x="44" y="2"/>
                    <a:pt x="44" y="5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3"/>
                    <a:pt x="43" y="45"/>
                    <a:pt x="40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2" y="46"/>
                    <a:pt x="0" y="44"/>
                    <a:pt x="0" y="42"/>
                  </a:cubicBezTo>
                  <a:cubicBezTo>
                    <a:pt x="0" y="40"/>
                    <a:pt x="1" y="39"/>
                    <a:pt x="1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C2D6C5-51F6-292F-52DD-E263CDA3A46D}"/>
              </a:ext>
            </a:extLst>
          </p:cNvPr>
          <p:cNvGrpSpPr/>
          <p:nvPr/>
        </p:nvGrpSpPr>
        <p:grpSpPr>
          <a:xfrm>
            <a:off x="6946869" y="4729871"/>
            <a:ext cx="364867" cy="367162"/>
            <a:chOff x="7007021" y="4901348"/>
            <a:chExt cx="364867" cy="36716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9174B1E-8B54-0A6D-114B-3C1790E2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021" y="4901348"/>
              <a:ext cx="364867" cy="367162"/>
            </a:xfrm>
            <a:custGeom>
              <a:avLst/>
              <a:gdLst>
                <a:gd name="T0" fmla="*/ 1 w 97"/>
                <a:gd name="T1" fmla="*/ 47 h 98"/>
                <a:gd name="T2" fmla="*/ 50 w 97"/>
                <a:gd name="T3" fmla="*/ 1 h 98"/>
                <a:gd name="T4" fmla="*/ 96 w 97"/>
                <a:gd name="T5" fmla="*/ 51 h 98"/>
                <a:gd name="T6" fmla="*/ 47 w 97"/>
                <a:gd name="T7" fmla="*/ 97 h 98"/>
                <a:gd name="T8" fmla="*/ 1 w 97"/>
                <a:gd name="T9" fmla="*/ 4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1" y="47"/>
                  </a:moveTo>
                  <a:cubicBezTo>
                    <a:pt x="2" y="21"/>
                    <a:pt x="24" y="0"/>
                    <a:pt x="50" y="1"/>
                  </a:cubicBezTo>
                  <a:cubicBezTo>
                    <a:pt x="77" y="2"/>
                    <a:pt x="97" y="25"/>
                    <a:pt x="96" y="51"/>
                  </a:cubicBezTo>
                  <a:cubicBezTo>
                    <a:pt x="95" y="77"/>
                    <a:pt x="73" y="98"/>
                    <a:pt x="47" y="97"/>
                  </a:cubicBezTo>
                  <a:cubicBezTo>
                    <a:pt x="20" y="96"/>
                    <a:pt x="0" y="74"/>
                    <a:pt x="1" y="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8114D0F-5F28-D945-2AF7-B993581D8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939" y="4983959"/>
              <a:ext cx="169813" cy="167518"/>
            </a:xfrm>
            <a:custGeom>
              <a:avLst/>
              <a:gdLst>
                <a:gd name="T0" fmla="*/ 8 w 45"/>
                <a:gd name="T1" fmla="*/ 2 h 45"/>
                <a:gd name="T2" fmla="*/ 9 w 45"/>
                <a:gd name="T3" fmla="*/ 5 h 45"/>
                <a:gd name="T4" fmla="*/ 10 w 45"/>
                <a:gd name="T5" fmla="*/ 36 h 45"/>
                <a:gd name="T6" fmla="*/ 40 w 45"/>
                <a:gd name="T7" fmla="*/ 36 h 45"/>
                <a:gd name="T8" fmla="*/ 45 w 45"/>
                <a:gd name="T9" fmla="*/ 40 h 45"/>
                <a:gd name="T10" fmla="*/ 40 w 45"/>
                <a:gd name="T11" fmla="*/ 45 h 45"/>
                <a:gd name="T12" fmla="*/ 5 w 45"/>
                <a:gd name="T13" fmla="*/ 45 h 45"/>
                <a:gd name="T14" fmla="*/ 0 w 45"/>
                <a:gd name="T15" fmla="*/ 41 h 45"/>
                <a:gd name="T16" fmla="*/ 0 w 45"/>
                <a:gd name="T17" fmla="*/ 5 h 45"/>
                <a:gd name="T18" fmla="*/ 4 w 45"/>
                <a:gd name="T19" fmla="*/ 0 h 45"/>
                <a:gd name="T20" fmla="*/ 8 w 45"/>
                <a:gd name="T2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5">
                  <a:moveTo>
                    <a:pt x="8" y="2"/>
                  </a:moveTo>
                  <a:cubicBezTo>
                    <a:pt x="9" y="3"/>
                    <a:pt x="9" y="4"/>
                    <a:pt x="9" y="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3" y="36"/>
                    <a:pt x="45" y="38"/>
                    <a:pt x="45" y="40"/>
                  </a:cubicBezTo>
                  <a:cubicBezTo>
                    <a:pt x="45" y="43"/>
                    <a:pt x="43" y="45"/>
                    <a:pt x="40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5"/>
                    <a:pt x="0" y="43"/>
                    <a:pt x="0" y="4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80810-9A6D-970E-6D6A-0AD84864A294}"/>
              </a:ext>
            </a:extLst>
          </p:cNvPr>
          <p:cNvGrpSpPr/>
          <p:nvPr/>
        </p:nvGrpSpPr>
        <p:grpSpPr>
          <a:xfrm>
            <a:off x="4709476" y="4729871"/>
            <a:ext cx="371752" cy="367162"/>
            <a:chOff x="4769628" y="4901348"/>
            <a:chExt cx="371752" cy="36716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80C49A4-9C5A-E730-FDB7-B066ABF2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628" y="4901348"/>
              <a:ext cx="371752" cy="367162"/>
            </a:xfrm>
            <a:custGeom>
              <a:avLst/>
              <a:gdLst>
                <a:gd name="T0" fmla="*/ 52 w 99"/>
                <a:gd name="T1" fmla="*/ 1 h 98"/>
                <a:gd name="T2" fmla="*/ 97 w 99"/>
                <a:gd name="T3" fmla="*/ 52 h 98"/>
                <a:gd name="T4" fmla="*/ 47 w 99"/>
                <a:gd name="T5" fmla="*/ 97 h 98"/>
                <a:gd name="T6" fmla="*/ 2 w 99"/>
                <a:gd name="T7" fmla="*/ 46 h 98"/>
                <a:gd name="T8" fmla="*/ 52 w 99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8">
                  <a:moveTo>
                    <a:pt x="52" y="1"/>
                  </a:moveTo>
                  <a:cubicBezTo>
                    <a:pt x="79" y="3"/>
                    <a:pt x="99" y="26"/>
                    <a:pt x="97" y="52"/>
                  </a:cubicBezTo>
                  <a:cubicBezTo>
                    <a:pt x="96" y="78"/>
                    <a:pt x="73" y="98"/>
                    <a:pt x="47" y="97"/>
                  </a:cubicBezTo>
                  <a:cubicBezTo>
                    <a:pt x="20" y="95"/>
                    <a:pt x="0" y="73"/>
                    <a:pt x="2" y="46"/>
                  </a:cubicBezTo>
                  <a:cubicBezTo>
                    <a:pt x="3" y="20"/>
                    <a:pt x="26" y="0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F519969-245A-6789-7A6D-F31656DD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366" y="5027559"/>
              <a:ext cx="174402" cy="169813"/>
            </a:xfrm>
            <a:custGeom>
              <a:avLst/>
              <a:gdLst>
                <a:gd name="T0" fmla="*/ 44 w 46"/>
                <a:gd name="T1" fmla="*/ 8 h 45"/>
                <a:gd name="T2" fmla="*/ 41 w 46"/>
                <a:gd name="T3" fmla="*/ 10 h 45"/>
                <a:gd name="T4" fmla="*/ 10 w 46"/>
                <a:gd name="T5" fmla="*/ 9 h 45"/>
                <a:gd name="T6" fmla="*/ 10 w 46"/>
                <a:gd name="T7" fmla="*/ 40 h 45"/>
                <a:gd name="T8" fmla="*/ 5 w 46"/>
                <a:gd name="T9" fmla="*/ 45 h 45"/>
                <a:gd name="T10" fmla="*/ 0 w 46"/>
                <a:gd name="T11" fmla="*/ 40 h 45"/>
                <a:gd name="T12" fmla="*/ 1 w 46"/>
                <a:gd name="T13" fmla="*/ 4 h 45"/>
                <a:gd name="T14" fmla="*/ 5 w 46"/>
                <a:gd name="T15" fmla="*/ 0 h 45"/>
                <a:gd name="T16" fmla="*/ 41 w 46"/>
                <a:gd name="T17" fmla="*/ 0 h 45"/>
                <a:gd name="T18" fmla="*/ 46 w 46"/>
                <a:gd name="T19" fmla="*/ 5 h 45"/>
                <a:gd name="T20" fmla="*/ 44 w 46"/>
                <a:gd name="T2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5">
                  <a:moveTo>
                    <a:pt x="44" y="8"/>
                  </a:moveTo>
                  <a:cubicBezTo>
                    <a:pt x="43" y="9"/>
                    <a:pt x="42" y="10"/>
                    <a:pt x="41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3"/>
                    <a:pt x="8" y="45"/>
                    <a:pt x="5" y="45"/>
                  </a:cubicBezTo>
                  <a:cubicBezTo>
                    <a:pt x="2" y="45"/>
                    <a:pt x="0" y="43"/>
                    <a:pt x="0" y="4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6" y="2"/>
                    <a:pt x="46" y="5"/>
                  </a:cubicBezTo>
                  <a:cubicBezTo>
                    <a:pt x="46" y="6"/>
                    <a:pt x="45" y="7"/>
                    <a:pt x="44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75708F-F1B6-4A1B-8DD9-24C850931E70}"/>
              </a:ext>
            </a:extLst>
          </p:cNvPr>
          <p:cNvGrpSpPr/>
          <p:nvPr/>
        </p:nvGrpSpPr>
        <p:grpSpPr>
          <a:xfrm>
            <a:off x="5234976" y="4495805"/>
            <a:ext cx="1604039" cy="1604039"/>
            <a:chOff x="5295128" y="4667282"/>
            <a:chExt cx="1604039" cy="1604039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35C3CDB9-F1C0-E9D9-7E58-03EE3D49C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128" y="4667282"/>
              <a:ext cx="1604039" cy="1604039"/>
            </a:xfrm>
            <a:custGeom>
              <a:avLst/>
              <a:gdLst>
                <a:gd name="T0" fmla="*/ 182 w 427"/>
                <a:gd name="T1" fmla="*/ 417 h 427"/>
                <a:gd name="T2" fmla="*/ 207 w 427"/>
                <a:gd name="T3" fmla="*/ 427 h 427"/>
                <a:gd name="T4" fmla="*/ 237 w 427"/>
                <a:gd name="T5" fmla="*/ 427 h 427"/>
                <a:gd name="T6" fmla="*/ 250 w 427"/>
                <a:gd name="T7" fmla="*/ 390 h 427"/>
                <a:gd name="T8" fmla="*/ 302 w 427"/>
                <a:gd name="T9" fmla="*/ 363 h 427"/>
                <a:gd name="T10" fmla="*/ 334 w 427"/>
                <a:gd name="T11" fmla="*/ 381 h 427"/>
                <a:gd name="T12" fmla="*/ 358 w 427"/>
                <a:gd name="T13" fmla="*/ 370 h 427"/>
                <a:gd name="T14" fmla="*/ 380 w 427"/>
                <a:gd name="T15" fmla="*/ 349 h 427"/>
                <a:gd name="T16" fmla="*/ 363 w 427"/>
                <a:gd name="T17" fmla="*/ 315 h 427"/>
                <a:gd name="T18" fmla="*/ 382 w 427"/>
                <a:gd name="T19" fmla="*/ 255 h 427"/>
                <a:gd name="T20" fmla="*/ 418 w 427"/>
                <a:gd name="T21" fmla="*/ 245 h 427"/>
                <a:gd name="T22" fmla="*/ 427 w 427"/>
                <a:gd name="T23" fmla="*/ 220 h 427"/>
                <a:gd name="T24" fmla="*/ 427 w 427"/>
                <a:gd name="T25" fmla="*/ 190 h 427"/>
                <a:gd name="T26" fmla="*/ 391 w 427"/>
                <a:gd name="T27" fmla="*/ 177 h 427"/>
                <a:gd name="T28" fmla="*/ 363 w 427"/>
                <a:gd name="T29" fmla="*/ 125 h 427"/>
                <a:gd name="T30" fmla="*/ 381 w 427"/>
                <a:gd name="T31" fmla="*/ 93 h 427"/>
                <a:gd name="T32" fmla="*/ 370 w 427"/>
                <a:gd name="T33" fmla="*/ 68 h 427"/>
                <a:gd name="T34" fmla="*/ 350 w 427"/>
                <a:gd name="T35" fmla="*/ 47 h 427"/>
                <a:gd name="T36" fmla="*/ 315 w 427"/>
                <a:gd name="T37" fmla="*/ 63 h 427"/>
                <a:gd name="T38" fmla="*/ 255 w 427"/>
                <a:gd name="T39" fmla="*/ 45 h 427"/>
                <a:gd name="T40" fmla="*/ 245 w 427"/>
                <a:gd name="T41" fmla="*/ 9 h 427"/>
                <a:gd name="T42" fmla="*/ 220 w 427"/>
                <a:gd name="T43" fmla="*/ 0 h 427"/>
                <a:gd name="T44" fmla="*/ 190 w 427"/>
                <a:gd name="T45" fmla="*/ 0 h 427"/>
                <a:gd name="T46" fmla="*/ 178 w 427"/>
                <a:gd name="T47" fmla="*/ 36 h 427"/>
                <a:gd name="T48" fmla="*/ 123 w 427"/>
                <a:gd name="T49" fmla="*/ 65 h 427"/>
                <a:gd name="T50" fmla="*/ 91 w 427"/>
                <a:gd name="T51" fmla="*/ 48 h 427"/>
                <a:gd name="T52" fmla="*/ 66 w 427"/>
                <a:gd name="T53" fmla="*/ 59 h 427"/>
                <a:gd name="T54" fmla="*/ 45 w 427"/>
                <a:gd name="T55" fmla="*/ 80 h 427"/>
                <a:gd name="T56" fmla="*/ 62 w 427"/>
                <a:gd name="T57" fmla="*/ 114 h 427"/>
                <a:gd name="T58" fmla="*/ 44 w 427"/>
                <a:gd name="T59" fmla="*/ 175 h 427"/>
                <a:gd name="T60" fmla="*/ 9 w 427"/>
                <a:gd name="T61" fmla="*/ 185 h 427"/>
                <a:gd name="T62" fmla="*/ 0 w 427"/>
                <a:gd name="T63" fmla="*/ 211 h 427"/>
                <a:gd name="T64" fmla="*/ 1 w 427"/>
                <a:gd name="T65" fmla="*/ 241 h 427"/>
                <a:gd name="T66" fmla="*/ 37 w 427"/>
                <a:gd name="T67" fmla="*/ 252 h 427"/>
                <a:gd name="T68" fmla="*/ 65 w 427"/>
                <a:gd name="T69" fmla="*/ 303 h 427"/>
                <a:gd name="T70" fmla="*/ 48 w 427"/>
                <a:gd name="T71" fmla="*/ 335 h 427"/>
                <a:gd name="T72" fmla="*/ 59 w 427"/>
                <a:gd name="T73" fmla="*/ 360 h 427"/>
                <a:gd name="T74" fmla="*/ 80 w 427"/>
                <a:gd name="T75" fmla="*/ 381 h 427"/>
                <a:gd name="T76" fmla="*/ 114 w 427"/>
                <a:gd name="T77" fmla="*/ 364 h 427"/>
                <a:gd name="T78" fmla="*/ 172 w 427"/>
                <a:gd name="T79" fmla="*/ 38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427">
                  <a:moveTo>
                    <a:pt x="180" y="391"/>
                  </a:moveTo>
                  <a:cubicBezTo>
                    <a:pt x="182" y="417"/>
                    <a:pt x="182" y="417"/>
                    <a:pt x="182" y="417"/>
                  </a:cubicBezTo>
                  <a:cubicBezTo>
                    <a:pt x="182" y="422"/>
                    <a:pt x="187" y="427"/>
                    <a:pt x="192" y="427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22" y="427"/>
                    <a:pt x="222" y="427"/>
                    <a:pt x="222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43" y="427"/>
                    <a:pt x="247" y="422"/>
                    <a:pt x="248" y="417"/>
                  </a:cubicBezTo>
                  <a:cubicBezTo>
                    <a:pt x="250" y="390"/>
                    <a:pt x="250" y="390"/>
                    <a:pt x="250" y="390"/>
                  </a:cubicBezTo>
                  <a:cubicBezTo>
                    <a:pt x="250" y="386"/>
                    <a:pt x="253" y="382"/>
                    <a:pt x="257" y="381"/>
                  </a:cubicBezTo>
                  <a:cubicBezTo>
                    <a:pt x="273" y="377"/>
                    <a:pt x="288" y="371"/>
                    <a:pt x="302" y="363"/>
                  </a:cubicBezTo>
                  <a:cubicBezTo>
                    <a:pt x="306" y="360"/>
                    <a:pt x="310" y="361"/>
                    <a:pt x="314" y="364"/>
                  </a:cubicBezTo>
                  <a:cubicBezTo>
                    <a:pt x="334" y="381"/>
                    <a:pt x="334" y="381"/>
                    <a:pt x="334" y="381"/>
                  </a:cubicBezTo>
                  <a:cubicBezTo>
                    <a:pt x="338" y="385"/>
                    <a:pt x="344" y="385"/>
                    <a:pt x="348" y="381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69" y="360"/>
                    <a:pt x="369" y="360"/>
                    <a:pt x="369" y="360"/>
                  </a:cubicBezTo>
                  <a:cubicBezTo>
                    <a:pt x="380" y="349"/>
                    <a:pt x="380" y="349"/>
                    <a:pt x="380" y="349"/>
                  </a:cubicBezTo>
                  <a:cubicBezTo>
                    <a:pt x="384" y="346"/>
                    <a:pt x="384" y="339"/>
                    <a:pt x="380" y="335"/>
                  </a:cubicBezTo>
                  <a:cubicBezTo>
                    <a:pt x="363" y="315"/>
                    <a:pt x="363" y="315"/>
                    <a:pt x="363" y="315"/>
                  </a:cubicBezTo>
                  <a:cubicBezTo>
                    <a:pt x="360" y="311"/>
                    <a:pt x="360" y="307"/>
                    <a:pt x="362" y="303"/>
                  </a:cubicBezTo>
                  <a:cubicBezTo>
                    <a:pt x="371" y="288"/>
                    <a:pt x="378" y="272"/>
                    <a:pt x="382" y="255"/>
                  </a:cubicBezTo>
                  <a:cubicBezTo>
                    <a:pt x="383" y="251"/>
                    <a:pt x="387" y="247"/>
                    <a:pt x="392" y="247"/>
                  </a:cubicBezTo>
                  <a:cubicBezTo>
                    <a:pt x="418" y="245"/>
                    <a:pt x="418" y="245"/>
                    <a:pt x="418" y="245"/>
                  </a:cubicBezTo>
                  <a:cubicBezTo>
                    <a:pt x="423" y="245"/>
                    <a:pt x="427" y="240"/>
                    <a:pt x="427" y="235"/>
                  </a:cubicBezTo>
                  <a:cubicBezTo>
                    <a:pt x="427" y="220"/>
                    <a:pt x="427" y="220"/>
                    <a:pt x="427" y="220"/>
                  </a:cubicBezTo>
                  <a:cubicBezTo>
                    <a:pt x="427" y="205"/>
                    <a:pt x="427" y="205"/>
                    <a:pt x="427" y="205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7" y="184"/>
                    <a:pt x="423" y="180"/>
                    <a:pt x="418" y="180"/>
                  </a:cubicBezTo>
                  <a:cubicBezTo>
                    <a:pt x="391" y="177"/>
                    <a:pt x="391" y="177"/>
                    <a:pt x="391" y="177"/>
                  </a:cubicBezTo>
                  <a:cubicBezTo>
                    <a:pt x="387" y="177"/>
                    <a:pt x="383" y="174"/>
                    <a:pt x="382" y="170"/>
                  </a:cubicBezTo>
                  <a:cubicBezTo>
                    <a:pt x="378" y="154"/>
                    <a:pt x="371" y="139"/>
                    <a:pt x="363" y="125"/>
                  </a:cubicBezTo>
                  <a:cubicBezTo>
                    <a:pt x="361" y="121"/>
                    <a:pt x="361" y="116"/>
                    <a:pt x="364" y="113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385" y="89"/>
                    <a:pt x="385" y="83"/>
                    <a:pt x="381" y="79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46" y="43"/>
                    <a:pt x="340" y="43"/>
                    <a:pt x="335" y="46"/>
                  </a:cubicBezTo>
                  <a:cubicBezTo>
                    <a:pt x="315" y="63"/>
                    <a:pt x="315" y="63"/>
                    <a:pt x="315" y="63"/>
                  </a:cubicBezTo>
                  <a:cubicBezTo>
                    <a:pt x="312" y="66"/>
                    <a:pt x="307" y="67"/>
                    <a:pt x="303" y="64"/>
                  </a:cubicBezTo>
                  <a:cubicBezTo>
                    <a:pt x="288" y="55"/>
                    <a:pt x="272" y="49"/>
                    <a:pt x="255" y="45"/>
                  </a:cubicBezTo>
                  <a:cubicBezTo>
                    <a:pt x="251" y="44"/>
                    <a:pt x="248" y="40"/>
                    <a:pt x="247" y="35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0" y="0"/>
                    <a:pt x="235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0"/>
                    <a:pt x="180" y="4"/>
                    <a:pt x="180" y="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7" y="40"/>
                    <a:pt x="174" y="44"/>
                    <a:pt x="170" y="45"/>
                  </a:cubicBezTo>
                  <a:cubicBezTo>
                    <a:pt x="153" y="50"/>
                    <a:pt x="137" y="56"/>
                    <a:pt x="123" y="65"/>
                  </a:cubicBezTo>
                  <a:cubicBezTo>
                    <a:pt x="119" y="68"/>
                    <a:pt x="114" y="67"/>
                    <a:pt x="111" y="64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7" y="44"/>
                    <a:pt x="80" y="44"/>
                    <a:pt x="77" y="48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1" y="84"/>
                    <a:pt x="41" y="90"/>
                    <a:pt x="45" y="9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5" y="118"/>
                    <a:pt x="66" y="123"/>
                    <a:pt x="63" y="126"/>
                  </a:cubicBezTo>
                  <a:cubicBezTo>
                    <a:pt x="55" y="141"/>
                    <a:pt x="48" y="158"/>
                    <a:pt x="44" y="175"/>
                  </a:cubicBezTo>
                  <a:cubicBezTo>
                    <a:pt x="44" y="179"/>
                    <a:pt x="40" y="182"/>
                    <a:pt x="35" y="183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4" y="186"/>
                    <a:pt x="0" y="190"/>
                    <a:pt x="0" y="19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6"/>
                    <a:pt x="5" y="251"/>
                    <a:pt x="11" y="251"/>
                  </a:cubicBezTo>
                  <a:cubicBezTo>
                    <a:pt x="37" y="252"/>
                    <a:pt x="37" y="252"/>
                    <a:pt x="37" y="252"/>
                  </a:cubicBezTo>
                  <a:cubicBezTo>
                    <a:pt x="42" y="253"/>
                    <a:pt x="45" y="256"/>
                    <a:pt x="47" y="260"/>
                  </a:cubicBezTo>
                  <a:cubicBezTo>
                    <a:pt x="51" y="275"/>
                    <a:pt x="57" y="290"/>
                    <a:pt x="65" y="303"/>
                  </a:cubicBezTo>
                  <a:cubicBezTo>
                    <a:pt x="68" y="307"/>
                    <a:pt x="67" y="312"/>
                    <a:pt x="64" y="315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44" y="340"/>
                    <a:pt x="44" y="346"/>
                    <a:pt x="48" y="349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69" y="370"/>
                    <a:pt x="69" y="370"/>
                    <a:pt x="69" y="370"/>
                  </a:cubicBezTo>
                  <a:cubicBezTo>
                    <a:pt x="80" y="381"/>
                    <a:pt x="80" y="381"/>
                    <a:pt x="80" y="381"/>
                  </a:cubicBezTo>
                  <a:cubicBezTo>
                    <a:pt x="84" y="385"/>
                    <a:pt x="90" y="385"/>
                    <a:pt x="94" y="382"/>
                  </a:cubicBezTo>
                  <a:cubicBezTo>
                    <a:pt x="114" y="364"/>
                    <a:pt x="114" y="364"/>
                    <a:pt x="114" y="364"/>
                  </a:cubicBezTo>
                  <a:cubicBezTo>
                    <a:pt x="118" y="361"/>
                    <a:pt x="122" y="361"/>
                    <a:pt x="126" y="363"/>
                  </a:cubicBezTo>
                  <a:cubicBezTo>
                    <a:pt x="140" y="371"/>
                    <a:pt x="156" y="378"/>
                    <a:pt x="172" y="382"/>
                  </a:cubicBezTo>
                  <a:cubicBezTo>
                    <a:pt x="176" y="383"/>
                    <a:pt x="180" y="387"/>
                    <a:pt x="180" y="3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:a16="http://schemas.microsoft.com/office/drawing/2014/main" id="{43E2C201-5CDE-0014-5CA2-893576057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384" y="4949537"/>
              <a:ext cx="1039527" cy="1039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8C743A-4FB2-6148-DEF1-644E12077236}"/>
              </a:ext>
            </a:extLst>
          </p:cNvPr>
          <p:cNvGrpSpPr/>
          <p:nvPr/>
        </p:nvGrpSpPr>
        <p:grpSpPr>
          <a:xfrm>
            <a:off x="5234976" y="1526381"/>
            <a:ext cx="1604039" cy="1604039"/>
            <a:chOff x="5295128" y="1697858"/>
            <a:chExt cx="1604039" cy="1604039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DF94D3C-B14E-B551-5D59-2FA7E593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128" y="1697858"/>
              <a:ext cx="1604039" cy="1604039"/>
            </a:xfrm>
            <a:custGeom>
              <a:avLst/>
              <a:gdLst>
                <a:gd name="T0" fmla="*/ 182 w 427"/>
                <a:gd name="T1" fmla="*/ 417 h 427"/>
                <a:gd name="T2" fmla="*/ 207 w 427"/>
                <a:gd name="T3" fmla="*/ 427 h 427"/>
                <a:gd name="T4" fmla="*/ 237 w 427"/>
                <a:gd name="T5" fmla="*/ 427 h 427"/>
                <a:gd name="T6" fmla="*/ 250 w 427"/>
                <a:gd name="T7" fmla="*/ 391 h 427"/>
                <a:gd name="T8" fmla="*/ 302 w 427"/>
                <a:gd name="T9" fmla="*/ 363 h 427"/>
                <a:gd name="T10" fmla="*/ 334 w 427"/>
                <a:gd name="T11" fmla="*/ 381 h 427"/>
                <a:gd name="T12" fmla="*/ 358 w 427"/>
                <a:gd name="T13" fmla="*/ 370 h 427"/>
                <a:gd name="T14" fmla="*/ 380 w 427"/>
                <a:gd name="T15" fmla="*/ 350 h 427"/>
                <a:gd name="T16" fmla="*/ 363 w 427"/>
                <a:gd name="T17" fmla="*/ 315 h 427"/>
                <a:gd name="T18" fmla="*/ 382 w 427"/>
                <a:gd name="T19" fmla="*/ 255 h 427"/>
                <a:gd name="T20" fmla="*/ 418 w 427"/>
                <a:gd name="T21" fmla="*/ 245 h 427"/>
                <a:gd name="T22" fmla="*/ 427 w 427"/>
                <a:gd name="T23" fmla="*/ 220 h 427"/>
                <a:gd name="T24" fmla="*/ 427 w 427"/>
                <a:gd name="T25" fmla="*/ 190 h 427"/>
                <a:gd name="T26" fmla="*/ 391 w 427"/>
                <a:gd name="T27" fmla="*/ 178 h 427"/>
                <a:gd name="T28" fmla="*/ 363 w 427"/>
                <a:gd name="T29" fmla="*/ 125 h 427"/>
                <a:gd name="T30" fmla="*/ 381 w 427"/>
                <a:gd name="T31" fmla="*/ 93 h 427"/>
                <a:gd name="T32" fmla="*/ 370 w 427"/>
                <a:gd name="T33" fmla="*/ 68 h 427"/>
                <a:gd name="T34" fmla="*/ 350 w 427"/>
                <a:gd name="T35" fmla="*/ 47 h 427"/>
                <a:gd name="T36" fmla="*/ 315 w 427"/>
                <a:gd name="T37" fmla="*/ 64 h 427"/>
                <a:gd name="T38" fmla="*/ 255 w 427"/>
                <a:gd name="T39" fmla="*/ 45 h 427"/>
                <a:gd name="T40" fmla="*/ 245 w 427"/>
                <a:gd name="T41" fmla="*/ 10 h 427"/>
                <a:gd name="T42" fmla="*/ 220 w 427"/>
                <a:gd name="T43" fmla="*/ 0 h 427"/>
                <a:gd name="T44" fmla="*/ 190 w 427"/>
                <a:gd name="T45" fmla="*/ 0 h 427"/>
                <a:gd name="T46" fmla="*/ 178 w 427"/>
                <a:gd name="T47" fmla="*/ 36 h 427"/>
                <a:gd name="T48" fmla="*/ 123 w 427"/>
                <a:gd name="T49" fmla="*/ 66 h 427"/>
                <a:gd name="T50" fmla="*/ 91 w 427"/>
                <a:gd name="T51" fmla="*/ 48 h 427"/>
                <a:gd name="T52" fmla="*/ 66 w 427"/>
                <a:gd name="T53" fmla="*/ 59 h 427"/>
                <a:gd name="T54" fmla="*/ 45 w 427"/>
                <a:gd name="T55" fmla="*/ 80 h 427"/>
                <a:gd name="T56" fmla="*/ 62 w 427"/>
                <a:gd name="T57" fmla="*/ 115 h 427"/>
                <a:gd name="T58" fmla="*/ 44 w 427"/>
                <a:gd name="T59" fmla="*/ 175 h 427"/>
                <a:gd name="T60" fmla="*/ 9 w 427"/>
                <a:gd name="T61" fmla="*/ 186 h 427"/>
                <a:gd name="T62" fmla="*/ 0 w 427"/>
                <a:gd name="T63" fmla="*/ 211 h 427"/>
                <a:gd name="T64" fmla="*/ 1 w 427"/>
                <a:gd name="T65" fmla="*/ 241 h 427"/>
                <a:gd name="T66" fmla="*/ 37 w 427"/>
                <a:gd name="T67" fmla="*/ 253 h 427"/>
                <a:gd name="T68" fmla="*/ 65 w 427"/>
                <a:gd name="T69" fmla="*/ 304 h 427"/>
                <a:gd name="T70" fmla="*/ 48 w 427"/>
                <a:gd name="T71" fmla="*/ 336 h 427"/>
                <a:gd name="T72" fmla="*/ 59 w 427"/>
                <a:gd name="T73" fmla="*/ 360 h 427"/>
                <a:gd name="T74" fmla="*/ 80 w 427"/>
                <a:gd name="T75" fmla="*/ 381 h 427"/>
                <a:gd name="T76" fmla="*/ 114 w 427"/>
                <a:gd name="T77" fmla="*/ 364 h 427"/>
                <a:gd name="T78" fmla="*/ 172 w 427"/>
                <a:gd name="T79" fmla="*/ 38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427">
                  <a:moveTo>
                    <a:pt x="180" y="391"/>
                  </a:moveTo>
                  <a:cubicBezTo>
                    <a:pt x="182" y="417"/>
                    <a:pt x="182" y="417"/>
                    <a:pt x="182" y="417"/>
                  </a:cubicBezTo>
                  <a:cubicBezTo>
                    <a:pt x="182" y="423"/>
                    <a:pt x="187" y="427"/>
                    <a:pt x="192" y="427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22" y="427"/>
                    <a:pt x="222" y="427"/>
                    <a:pt x="222" y="427"/>
                  </a:cubicBezTo>
                  <a:cubicBezTo>
                    <a:pt x="237" y="427"/>
                    <a:pt x="237" y="427"/>
                    <a:pt x="237" y="427"/>
                  </a:cubicBezTo>
                  <a:cubicBezTo>
                    <a:pt x="243" y="427"/>
                    <a:pt x="247" y="423"/>
                    <a:pt x="248" y="417"/>
                  </a:cubicBezTo>
                  <a:cubicBezTo>
                    <a:pt x="250" y="391"/>
                    <a:pt x="250" y="391"/>
                    <a:pt x="250" y="391"/>
                  </a:cubicBezTo>
                  <a:cubicBezTo>
                    <a:pt x="250" y="386"/>
                    <a:pt x="253" y="383"/>
                    <a:pt x="257" y="381"/>
                  </a:cubicBezTo>
                  <a:cubicBezTo>
                    <a:pt x="273" y="377"/>
                    <a:pt x="288" y="371"/>
                    <a:pt x="302" y="363"/>
                  </a:cubicBezTo>
                  <a:cubicBezTo>
                    <a:pt x="306" y="361"/>
                    <a:pt x="310" y="361"/>
                    <a:pt x="314" y="364"/>
                  </a:cubicBezTo>
                  <a:cubicBezTo>
                    <a:pt x="334" y="381"/>
                    <a:pt x="334" y="381"/>
                    <a:pt x="334" y="381"/>
                  </a:cubicBezTo>
                  <a:cubicBezTo>
                    <a:pt x="338" y="385"/>
                    <a:pt x="344" y="385"/>
                    <a:pt x="348" y="381"/>
                  </a:cubicBezTo>
                  <a:cubicBezTo>
                    <a:pt x="358" y="370"/>
                    <a:pt x="358" y="370"/>
                    <a:pt x="358" y="370"/>
                  </a:cubicBezTo>
                  <a:cubicBezTo>
                    <a:pt x="369" y="360"/>
                    <a:pt x="369" y="360"/>
                    <a:pt x="369" y="360"/>
                  </a:cubicBezTo>
                  <a:cubicBezTo>
                    <a:pt x="380" y="350"/>
                    <a:pt x="380" y="350"/>
                    <a:pt x="380" y="350"/>
                  </a:cubicBezTo>
                  <a:cubicBezTo>
                    <a:pt x="384" y="346"/>
                    <a:pt x="384" y="340"/>
                    <a:pt x="380" y="335"/>
                  </a:cubicBezTo>
                  <a:cubicBezTo>
                    <a:pt x="363" y="315"/>
                    <a:pt x="363" y="315"/>
                    <a:pt x="363" y="315"/>
                  </a:cubicBezTo>
                  <a:cubicBezTo>
                    <a:pt x="360" y="312"/>
                    <a:pt x="360" y="307"/>
                    <a:pt x="362" y="303"/>
                  </a:cubicBezTo>
                  <a:cubicBezTo>
                    <a:pt x="371" y="288"/>
                    <a:pt x="378" y="272"/>
                    <a:pt x="382" y="255"/>
                  </a:cubicBezTo>
                  <a:cubicBezTo>
                    <a:pt x="383" y="251"/>
                    <a:pt x="387" y="248"/>
                    <a:pt x="392" y="247"/>
                  </a:cubicBezTo>
                  <a:cubicBezTo>
                    <a:pt x="418" y="245"/>
                    <a:pt x="418" y="245"/>
                    <a:pt x="418" y="245"/>
                  </a:cubicBezTo>
                  <a:cubicBezTo>
                    <a:pt x="423" y="245"/>
                    <a:pt x="427" y="240"/>
                    <a:pt x="427" y="235"/>
                  </a:cubicBezTo>
                  <a:cubicBezTo>
                    <a:pt x="427" y="220"/>
                    <a:pt x="427" y="220"/>
                    <a:pt x="427" y="220"/>
                  </a:cubicBezTo>
                  <a:cubicBezTo>
                    <a:pt x="427" y="205"/>
                    <a:pt x="427" y="205"/>
                    <a:pt x="427" y="205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7" y="185"/>
                    <a:pt x="423" y="180"/>
                    <a:pt x="418" y="180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7" y="177"/>
                    <a:pt x="383" y="174"/>
                    <a:pt x="382" y="170"/>
                  </a:cubicBezTo>
                  <a:cubicBezTo>
                    <a:pt x="378" y="154"/>
                    <a:pt x="371" y="139"/>
                    <a:pt x="363" y="125"/>
                  </a:cubicBezTo>
                  <a:cubicBezTo>
                    <a:pt x="361" y="121"/>
                    <a:pt x="361" y="116"/>
                    <a:pt x="364" y="113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385" y="89"/>
                    <a:pt x="385" y="83"/>
                    <a:pt x="381" y="79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46" y="43"/>
                    <a:pt x="340" y="43"/>
                    <a:pt x="335" y="46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2" y="66"/>
                    <a:pt x="307" y="67"/>
                    <a:pt x="303" y="65"/>
                  </a:cubicBezTo>
                  <a:cubicBezTo>
                    <a:pt x="288" y="56"/>
                    <a:pt x="272" y="49"/>
                    <a:pt x="255" y="45"/>
                  </a:cubicBezTo>
                  <a:cubicBezTo>
                    <a:pt x="251" y="44"/>
                    <a:pt x="248" y="40"/>
                    <a:pt x="247" y="36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4"/>
                    <a:pt x="240" y="0"/>
                    <a:pt x="235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5" y="0"/>
                    <a:pt x="180" y="4"/>
                    <a:pt x="180" y="10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7" y="41"/>
                    <a:pt x="174" y="44"/>
                    <a:pt x="170" y="45"/>
                  </a:cubicBezTo>
                  <a:cubicBezTo>
                    <a:pt x="153" y="50"/>
                    <a:pt x="137" y="57"/>
                    <a:pt x="123" y="66"/>
                  </a:cubicBezTo>
                  <a:cubicBezTo>
                    <a:pt x="119" y="68"/>
                    <a:pt x="114" y="67"/>
                    <a:pt x="111" y="65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7" y="44"/>
                    <a:pt x="80" y="45"/>
                    <a:pt x="77" y="48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1" y="84"/>
                    <a:pt x="41" y="90"/>
                    <a:pt x="45" y="9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5" y="118"/>
                    <a:pt x="66" y="123"/>
                    <a:pt x="63" y="127"/>
                  </a:cubicBezTo>
                  <a:cubicBezTo>
                    <a:pt x="55" y="141"/>
                    <a:pt x="48" y="158"/>
                    <a:pt x="44" y="175"/>
                  </a:cubicBezTo>
                  <a:cubicBezTo>
                    <a:pt x="44" y="179"/>
                    <a:pt x="40" y="183"/>
                    <a:pt x="35" y="183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4" y="186"/>
                    <a:pt x="0" y="191"/>
                    <a:pt x="0" y="19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" y="226"/>
                    <a:pt x="1" y="226"/>
                    <a:pt x="1" y="226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6"/>
                    <a:pt x="5" y="251"/>
                    <a:pt x="11" y="251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42" y="253"/>
                    <a:pt x="45" y="256"/>
                    <a:pt x="47" y="260"/>
                  </a:cubicBezTo>
                  <a:cubicBezTo>
                    <a:pt x="51" y="276"/>
                    <a:pt x="57" y="290"/>
                    <a:pt x="65" y="304"/>
                  </a:cubicBezTo>
                  <a:cubicBezTo>
                    <a:pt x="68" y="307"/>
                    <a:pt x="67" y="312"/>
                    <a:pt x="64" y="316"/>
                  </a:cubicBezTo>
                  <a:cubicBezTo>
                    <a:pt x="48" y="336"/>
                    <a:pt x="48" y="336"/>
                    <a:pt x="48" y="336"/>
                  </a:cubicBezTo>
                  <a:cubicBezTo>
                    <a:pt x="44" y="340"/>
                    <a:pt x="44" y="346"/>
                    <a:pt x="48" y="35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69" y="371"/>
                    <a:pt x="69" y="371"/>
                    <a:pt x="69" y="371"/>
                  </a:cubicBezTo>
                  <a:cubicBezTo>
                    <a:pt x="80" y="381"/>
                    <a:pt x="80" y="381"/>
                    <a:pt x="80" y="381"/>
                  </a:cubicBezTo>
                  <a:cubicBezTo>
                    <a:pt x="84" y="385"/>
                    <a:pt x="90" y="385"/>
                    <a:pt x="94" y="382"/>
                  </a:cubicBezTo>
                  <a:cubicBezTo>
                    <a:pt x="114" y="364"/>
                    <a:pt x="114" y="364"/>
                    <a:pt x="114" y="364"/>
                  </a:cubicBezTo>
                  <a:cubicBezTo>
                    <a:pt x="118" y="361"/>
                    <a:pt x="122" y="361"/>
                    <a:pt x="126" y="363"/>
                  </a:cubicBezTo>
                  <a:cubicBezTo>
                    <a:pt x="140" y="372"/>
                    <a:pt x="156" y="378"/>
                    <a:pt x="172" y="382"/>
                  </a:cubicBezTo>
                  <a:cubicBezTo>
                    <a:pt x="176" y="383"/>
                    <a:pt x="180" y="387"/>
                    <a:pt x="180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BE71146E-9B63-D4CA-5538-C2B0A7E7D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384" y="1980114"/>
              <a:ext cx="1039527" cy="1039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7228D5-B1A3-2C31-0A78-EF73202EAE6A}"/>
              </a:ext>
            </a:extLst>
          </p:cNvPr>
          <p:cNvGrpSpPr/>
          <p:nvPr/>
        </p:nvGrpSpPr>
        <p:grpSpPr>
          <a:xfrm>
            <a:off x="6717393" y="3011093"/>
            <a:ext cx="1604039" cy="1601744"/>
            <a:chOff x="6777545" y="3182570"/>
            <a:chExt cx="1604039" cy="1601744"/>
          </a:xfrm>
        </p:grpSpPr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0CB115B-7603-C005-AB97-3A4597359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545" y="3182570"/>
              <a:ext cx="1604039" cy="1601744"/>
            </a:xfrm>
            <a:custGeom>
              <a:avLst/>
              <a:gdLst>
                <a:gd name="T0" fmla="*/ 418 w 427"/>
                <a:gd name="T1" fmla="*/ 245 h 427"/>
                <a:gd name="T2" fmla="*/ 427 w 427"/>
                <a:gd name="T3" fmla="*/ 220 h 427"/>
                <a:gd name="T4" fmla="*/ 427 w 427"/>
                <a:gd name="T5" fmla="*/ 190 h 427"/>
                <a:gd name="T6" fmla="*/ 391 w 427"/>
                <a:gd name="T7" fmla="*/ 178 h 427"/>
                <a:gd name="T8" fmla="*/ 364 w 427"/>
                <a:gd name="T9" fmla="*/ 126 h 427"/>
                <a:gd name="T10" fmla="*/ 382 w 427"/>
                <a:gd name="T11" fmla="*/ 94 h 427"/>
                <a:gd name="T12" fmla="*/ 371 w 427"/>
                <a:gd name="T13" fmla="*/ 69 h 427"/>
                <a:gd name="T14" fmla="*/ 350 w 427"/>
                <a:gd name="T15" fmla="*/ 48 h 427"/>
                <a:gd name="T16" fmla="*/ 316 w 427"/>
                <a:gd name="T17" fmla="*/ 64 h 427"/>
                <a:gd name="T18" fmla="*/ 256 w 427"/>
                <a:gd name="T19" fmla="*/ 45 h 427"/>
                <a:gd name="T20" fmla="*/ 246 w 427"/>
                <a:gd name="T21" fmla="*/ 10 h 427"/>
                <a:gd name="T22" fmla="*/ 220 w 427"/>
                <a:gd name="T23" fmla="*/ 0 h 427"/>
                <a:gd name="T24" fmla="*/ 191 w 427"/>
                <a:gd name="T25" fmla="*/ 0 h 427"/>
                <a:gd name="T26" fmla="*/ 178 w 427"/>
                <a:gd name="T27" fmla="*/ 36 h 427"/>
                <a:gd name="T28" fmla="*/ 126 w 427"/>
                <a:gd name="T29" fmla="*/ 64 h 427"/>
                <a:gd name="T30" fmla="*/ 94 w 427"/>
                <a:gd name="T31" fmla="*/ 46 h 427"/>
                <a:gd name="T32" fmla="*/ 69 w 427"/>
                <a:gd name="T33" fmla="*/ 57 h 427"/>
                <a:gd name="T34" fmla="*/ 48 w 427"/>
                <a:gd name="T35" fmla="*/ 78 h 427"/>
                <a:gd name="T36" fmla="*/ 64 w 427"/>
                <a:gd name="T37" fmla="*/ 112 h 427"/>
                <a:gd name="T38" fmla="*/ 45 w 427"/>
                <a:gd name="T39" fmla="*/ 172 h 427"/>
                <a:gd name="T40" fmla="*/ 10 w 427"/>
                <a:gd name="T41" fmla="*/ 182 h 427"/>
                <a:gd name="T42" fmla="*/ 1 w 427"/>
                <a:gd name="T43" fmla="*/ 207 h 427"/>
                <a:gd name="T44" fmla="*/ 1 w 427"/>
                <a:gd name="T45" fmla="*/ 237 h 427"/>
                <a:gd name="T46" fmla="*/ 37 w 427"/>
                <a:gd name="T47" fmla="*/ 250 h 427"/>
                <a:gd name="T48" fmla="*/ 66 w 427"/>
                <a:gd name="T49" fmla="*/ 305 h 427"/>
                <a:gd name="T50" fmla="*/ 48 w 427"/>
                <a:gd name="T51" fmla="*/ 337 h 427"/>
                <a:gd name="T52" fmla="*/ 60 w 427"/>
                <a:gd name="T53" fmla="*/ 361 h 427"/>
                <a:gd name="T54" fmla="*/ 81 w 427"/>
                <a:gd name="T55" fmla="*/ 382 h 427"/>
                <a:gd name="T56" fmla="*/ 115 w 427"/>
                <a:gd name="T57" fmla="*/ 365 h 427"/>
                <a:gd name="T58" fmla="*/ 176 w 427"/>
                <a:gd name="T59" fmla="*/ 383 h 427"/>
                <a:gd name="T60" fmla="*/ 186 w 427"/>
                <a:gd name="T61" fmla="*/ 418 h 427"/>
                <a:gd name="T62" fmla="*/ 212 w 427"/>
                <a:gd name="T63" fmla="*/ 427 h 427"/>
                <a:gd name="T64" fmla="*/ 241 w 427"/>
                <a:gd name="T65" fmla="*/ 426 h 427"/>
                <a:gd name="T66" fmla="*/ 253 w 427"/>
                <a:gd name="T67" fmla="*/ 390 h 427"/>
                <a:gd name="T68" fmla="*/ 304 w 427"/>
                <a:gd name="T69" fmla="*/ 362 h 427"/>
                <a:gd name="T70" fmla="*/ 336 w 427"/>
                <a:gd name="T71" fmla="*/ 380 h 427"/>
                <a:gd name="T72" fmla="*/ 361 w 427"/>
                <a:gd name="T73" fmla="*/ 369 h 427"/>
                <a:gd name="T74" fmla="*/ 382 w 427"/>
                <a:gd name="T75" fmla="*/ 347 h 427"/>
                <a:gd name="T76" fmla="*/ 365 w 427"/>
                <a:gd name="T77" fmla="*/ 313 h 427"/>
                <a:gd name="T78" fmla="*/ 382 w 427"/>
                <a:gd name="T79" fmla="*/ 25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427">
                  <a:moveTo>
                    <a:pt x="392" y="247"/>
                  </a:moveTo>
                  <a:cubicBezTo>
                    <a:pt x="418" y="245"/>
                    <a:pt x="418" y="245"/>
                    <a:pt x="418" y="245"/>
                  </a:cubicBezTo>
                  <a:cubicBezTo>
                    <a:pt x="423" y="245"/>
                    <a:pt x="427" y="240"/>
                    <a:pt x="427" y="235"/>
                  </a:cubicBezTo>
                  <a:cubicBezTo>
                    <a:pt x="427" y="220"/>
                    <a:pt x="427" y="220"/>
                    <a:pt x="427" y="220"/>
                  </a:cubicBezTo>
                  <a:cubicBezTo>
                    <a:pt x="427" y="205"/>
                    <a:pt x="427" y="205"/>
                    <a:pt x="427" y="205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7" y="185"/>
                    <a:pt x="423" y="180"/>
                    <a:pt x="418" y="180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7" y="177"/>
                    <a:pt x="383" y="174"/>
                    <a:pt x="382" y="170"/>
                  </a:cubicBezTo>
                  <a:cubicBezTo>
                    <a:pt x="378" y="154"/>
                    <a:pt x="372" y="139"/>
                    <a:pt x="364" y="126"/>
                  </a:cubicBezTo>
                  <a:cubicBezTo>
                    <a:pt x="361" y="122"/>
                    <a:pt x="362" y="117"/>
                    <a:pt x="365" y="113"/>
                  </a:cubicBezTo>
                  <a:cubicBezTo>
                    <a:pt x="382" y="94"/>
                    <a:pt x="382" y="94"/>
                    <a:pt x="382" y="94"/>
                  </a:cubicBezTo>
                  <a:cubicBezTo>
                    <a:pt x="385" y="90"/>
                    <a:pt x="385" y="84"/>
                    <a:pt x="381" y="80"/>
                  </a:cubicBezTo>
                  <a:cubicBezTo>
                    <a:pt x="371" y="69"/>
                    <a:pt x="371" y="69"/>
                    <a:pt x="371" y="69"/>
                  </a:cubicBezTo>
                  <a:cubicBezTo>
                    <a:pt x="361" y="58"/>
                    <a:pt x="361" y="58"/>
                    <a:pt x="361" y="58"/>
                  </a:cubicBezTo>
                  <a:cubicBezTo>
                    <a:pt x="350" y="48"/>
                    <a:pt x="350" y="48"/>
                    <a:pt x="350" y="48"/>
                  </a:cubicBezTo>
                  <a:cubicBezTo>
                    <a:pt x="346" y="44"/>
                    <a:pt x="340" y="43"/>
                    <a:pt x="336" y="47"/>
                  </a:cubicBezTo>
                  <a:cubicBezTo>
                    <a:pt x="316" y="64"/>
                    <a:pt x="316" y="64"/>
                    <a:pt x="316" y="64"/>
                  </a:cubicBezTo>
                  <a:cubicBezTo>
                    <a:pt x="312" y="67"/>
                    <a:pt x="307" y="67"/>
                    <a:pt x="304" y="65"/>
                  </a:cubicBezTo>
                  <a:cubicBezTo>
                    <a:pt x="289" y="56"/>
                    <a:pt x="273" y="49"/>
                    <a:pt x="256" y="45"/>
                  </a:cubicBezTo>
                  <a:cubicBezTo>
                    <a:pt x="251" y="44"/>
                    <a:pt x="248" y="40"/>
                    <a:pt x="248" y="36"/>
                  </a:cubicBezTo>
                  <a:cubicBezTo>
                    <a:pt x="246" y="10"/>
                    <a:pt x="246" y="10"/>
                    <a:pt x="246" y="10"/>
                  </a:cubicBezTo>
                  <a:cubicBezTo>
                    <a:pt x="245" y="4"/>
                    <a:pt x="241" y="0"/>
                    <a:pt x="2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85" y="0"/>
                    <a:pt x="181" y="4"/>
                    <a:pt x="180" y="10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1"/>
                    <a:pt x="175" y="44"/>
                    <a:pt x="171" y="46"/>
                  </a:cubicBezTo>
                  <a:cubicBezTo>
                    <a:pt x="155" y="50"/>
                    <a:pt x="139" y="56"/>
                    <a:pt x="126" y="64"/>
                  </a:cubicBezTo>
                  <a:cubicBezTo>
                    <a:pt x="122" y="67"/>
                    <a:pt x="117" y="66"/>
                    <a:pt x="113" y="63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0" y="42"/>
                    <a:pt x="83" y="43"/>
                    <a:pt x="80" y="4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4" y="82"/>
                    <a:pt x="43" y="88"/>
                    <a:pt x="47" y="9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7" y="116"/>
                    <a:pt x="67" y="121"/>
                    <a:pt x="65" y="124"/>
                  </a:cubicBezTo>
                  <a:cubicBezTo>
                    <a:pt x="56" y="139"/>
                    <a:pt x="50" y="155"/>
                    <a:pt x="45" y="172"/>
                  </a:cubicBezTo>
                  <a:cubicBezTo>
                    <a:pt x="44" y="176"/>
                    <a:pt x="41" y="180"/>
                    <a:pt x="36" y="180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87"/>
                    <a:pt x="1" y="192"/>
                  </a:cubicBezTo>
                  <a:cubicBezTo>
                    <a:pt x="1" y="207"/>
                    <a:pt x="1" y="207"/>
                    <a:pt x="1" y="207"/>
                  </a:cubicBezTo>
                  <a:cubicBezTo>
                    <a:pt x="1" y="222"/>
                    <a:pt x="1" y="222"/>
                    <a:pt x="1" y="222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1" y="243"/>
                    <a:pt x="5" y="247"/>
                    <a:pt x="10" y="248"/>
                  </a:cubicBezTo>
                  <a:cubicBezTo>
                    <a:pt x="37" y="250"/>
                    <a:pt x="37" y="250"/>
                    <a:pt x="37" y="250"/>
                  </a:cubicBezTo>
                  <a:cubicBezTo>
                    <a:pt x="41" y="250"/>
                    <a:pt x="45" y="253"/>
                    <a:pt x="46" y="257"/>
                  </a:cubicBezTo>
                  <a:cubicBezTo>
                    <a:pt x="50" y="274"/>
                    <a:pt x="57" y="290"/>
                    <a:pt x="66" y="305"/>
                  </a:cubicBezTo>
                  <a:cubicBezTo>
                    <a:pt x="68" y="308"/>
                    <a:pt x="68" y="313"/>
                    <a:pt x="65" y="317"/>
                  </a:cubicBezTo>
                  <a:cubicBezTo>
                    <a:pt x="48" y="337"/>
                    <a:pt x="48" y="337"/>
                    <a:pt x="48" y="337"/>
                  </a:cubicBezTo>
                  <a:cubicBezTo>
                    <a:pt x="45" y="341"/>
                    <a:pt x="45" y="347"/>
                    <a:pt x="49" y="351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70" y="372"/>
                    <a:pt x="70" y="372"/>
                    <a:pt x="70" y="372"/>
                  </a:cubicBezTo>
                  <a:cubicBezTo>
                    <a:pt x="81" y="382"/>
                    <a:pt x="81" y="382"/>
                    <a:pt x="81" y="382"/>
                  </a:cubicBezTo>
                  <a:cubicBezTo>
                    <a:pt x="85" y="386"/>
                    <a:pt x="91" y="386"/>
                    <a:pt x="95" y="383"/>
                  </a:cubicBezTo>
                  <a:cubicBezTo>
                    <a:pt x="115" y="365"/>
                    <a:pt x="115" y="365"/>
                    <a:pt x="115" y="365"/>
                  </a:cubicBezTo>
                  <a:cubicBezTo>
                    <a:pt x="119" y="362"/>
                    <a:pt x="123" y="362"/>
                    <a:pt x="127" y="364"/>
                  </a:cubicBezTo>
                  <a:cubicBezTo>
                    <a:pt x="142" y="372"/>
                    <a:pt x="158" y="379"/>
                    <a:pt x="176" y="383"/>
                  </a:cubicBezTo>
                  <a:cubicBezTo>
                    <a:pt x="180" y="384"/>
                    <a:pt x="183" y="388"/>
                    <a:pt x="184" y="392"/>
                  </a:cubicBezTo>
                  <a:cubicBezTo>
                    <a:pt x="186" y="418"/>
                    <a:pt x="186" y="418"/>
                    <a:pt x="186" y="418"/>
                  </a:cubicBezTo>
                  <a:cubicBezTo>
                    <a:pt x="187" y="423"/>
                    <a:pt x="191" y="427"/>
                    <a:pt x="197" y="427"/>
                  </a:cubicBezTo>
                  <a:cubicBezTo>
                    <a:pt x="212" y="427"/>
                    <a:pt x="212" y="427"/>
                    <a:pt x="212" y="427"/>
                  </a:cubicBezTo>
                  <a:cubicBezTo>
                    <a:pt x="226" y="427"/>
                    <a:pt x="226" y="427"/>
                    <a:pt x="226" y="427"/>
                  </a:cubicBezTo>
                  <a:cubicBezTo>
                    <a:pt x="241" y="426"/>
                    <a:pt x="241" y="426"/>
                    <a:pt x="241" y="426"/>
                  </a:cubicBezTo>
                  <a:cubicBezTo>
                    <a:pt x="247" y="426"/>
                    <a:pt x="251" y="422"/>
                    <a:pt x="252" y="417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86"/>
                    <a:pt x="256" y="382"/>
                    <a:pt x="261" y="381"/>
                  </a:cubicBezTo>
                  <a:cubicBezTo>
                    <a:pt x="276" y="376"/>
                    <a:pt x="291" y="370"/>
                    <a:pt x="304" y="362"/>
                  </a:cubicBezTo>
                  <a:cubicBezTo>
                    <a:pt x="308" y="360"/>
                    <a:pt x="313" y="360"/>
                    <a:pt x="316" y="363"/>
                  </a:cubicBezTo>
                  <a:cubicBezTo>
                    <a:pt x="336" y="380"/>
                    <a:pt x="336" y="380"/>
                    <a:pt x="336" y="380"/>
                  </a:cubicBezTo>
                  <a:cubicBezTo>
                    <a:pt x="340" y="383"/>
                    <a:pt x="346" y="383"/>
                    <a:pt x="350" y="379"/>
                  </a:cubicBezTo>
                  <a:cubicBezTo>
                    <a:pt x="361" y="369"/>
                    <a:pt x="361" y="369"/>
                    <a:pt x="361" y="369"/>
                  </a:cubicBezTo>
                  <a:cubicBezTo>
                    <a:pt x="371" y="358"/>
                    <a:pt x="371" y="358"/>
                    <a:pt x="371" y="358"/>
                  </a:cubicBezTo>
                  <a:cubicBezTo>
                    <a:pt x="382" y="347"/>
                    <a:pt x="382" y="347"/>
                    <a:pt x="382" y="347"/>
                  </a:cubicBezTo>
                  <a:cubicBezTo>
                    <a:pt x="386" y="344"/>
                    <a:pt x="386" y="337"/>
                    <a:pt x="382" y="333"/>
                  </a:cubicBezTo>
                  <a:cubicBezTo>
                    <a:pt x="365" y="313"/>
                    <a:pt x="365" y="313"/>
                    <a:pt x="365" y="313"/>
                  </a:cubicBezTo>
                  <a:cubicBezTo>
                    <a:pt x="362" y="310"/>
                    <a:pt x="362" y="305"/>
                    <a:pt x="364" y="301"/>
                  </a:cubicBezTo>
                  <a:cubicBezTo>
                    <a:pt x="372" y="287"/>
                    <a:pt x="378" y="272"/>
                    <a:pt x="382" y="255"/>
                  </a:cubicBezTo>
                  <a:cubicBezTo>
                    <a:pt x="384" y="251"/>
                    <a:pt x="387" y="248"/>
                    <a:pt x="392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41">
              <a:extLst>
                <a:ext uri="{FF2B5EF4-FFF2-40B4-BE49-F238E27FC236}">
                  <a16:creationId xmlns:a16="http://schemas.microsoft.com/office/drawing/2014/main" id="{4F80491D-81FF-09B3-57EB-F213985AE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9801" y="3462531"/>
              <a:ext cx="1039527" cy="1039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E958CB-DE16-C47B-6F78-EF82CE298D4D}"/>
              </a:ext>
            </a:extLst>
          </p:cNvPr>
          <p:cNvGrpSpPr/>
          <p:nvPr/>
        </p:nvGrpSpPr>
        <p:grpSpPr>
          <a:xfrm>
            <a:off x="3750265" y="3011093"/>
            <a:ext cx="1604039" cy="1601744"/>
            <a:chOff x="3810417" y="3182570"/>
            <a:chExt cx="1604039" cy="1601744"/>
          </a:xfrm>
        </p:grpSpPr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A16246-F47F-D668-C8CA-A0495AEF8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417" y="3182570"/>
              <a:ext cx="1604039" cy="1601744"/>
            </a:xfrm>
            <a:custGeom>
              <a:avLst/>
              <a:gdLst>
                <a:gd name="T0" fmla="*/ 417 w 427"/>
                <a:gd name="T1" fmla="*/ 245 h 427"/>
                <a:gd name="T2" fmla="*/ 427 w 427"/>
                <a:gd name="T3" fmla="*/ 220 h 427"/>
                <a:gd name="T4" fmla="*/ 427 w 427"/>
                <a:gd name="T5" fmla="*/ 190 h 427"/>
                <a:gd name="T6" fmla="*/ 390 w 427"/>
                <a:gd name="T7" fmla="*/ 178 h 427"/>
                <a:gd name="T8" fmla="*/ 363 w 427"/>
                <a:gd name="T9" fmla="*/ 126 h 427"/>
                <a:gd name="T10" fmla="*/ 381 w 427"/>
                <a:gd name="T11" fmla="*/ 94 h 427"/>
                <a:gd name="T12" fmla="*/ 370 w 427"/>
                <a:gd name="T13" fmla="*/ 69 h 427"/>
                <a:gd name="T14" fmla="*/ 349 w 427"/>
                <a:gd name="T15" fmla="*/ 48 h 427"/>
                <a:gd name="T16" fmla="*/ 315 w 427"/>
                <a:gd name="T17" fmla="*/ 64 h 427"/>
                <a:gd name="T18" fmla="*/ 255 w 427"/>
                <a:gd name="T19" fmla="*/ 45 h 427"/>
                <a:gd name="T20" fmla="*/ 245 w 427"/>
                <a:gd name="T21" fmla="*/ 10 h 427"/>
                <a:gd name="T22" fmla="*/ 220 w 427"/>
                <a:gd name="T23" fmla="*/ 0 h 427"/>
                <a:gd name="T24" fmla="*/ 190 w 427"/>
                <a:gd name="T25" fmla="*/ 0 h 427"/>
                <a:gd name="T26" fmla="*/ 178 w 427"/>
                <a:gd name="T27" fmla="*/ 36 h 427"/>
                <a:gd name="T28" fmla="*/ 125 w 427"/>
                <a:gd name="T29" fmla="*/ 64 h 427"/>
                <a:gd name="T30" fmla="*/ 93 w 427"/>
                <a:gd name="T31" fmla="*/ 46 h 427"/>
                <a:gd name="T32" fmla="*/ 68 w 427"/>
                <a:gd name="T33" fmla="*/ 57 h 427"/>
                <a:gd name="T34" fmla="*/ 47 w 427"/>
                <a:gd name="T35" fmla="*/ 78 h 427"/>
                <a:gd name="T36" fmla="*/ 63 w 427"/>
                <a:gd name="T37" fmla="*/ 112 h 427"/>
                <a:gd name="T38" fmla="*/ 45 w 427"/>
                <a:gd name="T39" fmla="*/ 172 h 427"/>
                <a:gd name="T40" fmla="*/ 9 w 427"/>
                <a:gd name="T41" fmla="*/ 182 h 427"/>
                <a:gd name="T42" fmla="*/ 0 w 427"/>
                <a:gd name="T43" fmla="*/ 207 h 427"/>
                <a:gd name="T44" fmla="*/ 0 w 427"/>
                <a:gd name="T45" fmla="*/ 237 h 427"/>
                <a:gd name="T46" fmla="*/ 36 w 427"/>
                <a:gd name="T47" fmla="*/ 250 h 427"/>
                <a:gd name="T48" fmla="*/ 65 w 427"/>
                <a:gd name="T49" fmla="*/ 305 h 427"/>
                <a:gd name="T50" fmla="*/ 48 w 427"/>
                <a:gd name="T51" fmla="*/ 337 h 427"/>
                <a:gd name="T52" fmla="*/ 59 w 427"/>
                <a:gd name="T53" fmla="*/ 361 h 427"/>
                <a:gd name="T54" fmla="*/ 80 w 427"/>
                <a:gd name="T55" fmla="*/ 382 h 427"/>
                <a:gd name="T56" fmla="*/ 114 w 427"/>
                <a:gd name="T57" fmla="*/ 365 h 427"/>
                <a:gd name="T58" fmla="*/ 175 w 427"/>
                <a:gd name="T59" fmla="*/ 383 h 427"/>
                <a:gd name="T60" fmla="*/ 185 w 427"/>
                <a:gd name="T61" fmla="*/ 418 h 427"/>
                <a:gd name="T62" fmla="*/ 211 w 427"/>
                <a:gd name="T63" fmla="*/ 427 h 427"/>
                <a:gd name="T64" fmla="*/ 241 w 427"/>
                <a:gd name="T65" fmla="*/ 426 h 427"/>
                <a:gd name="T66" fmla="*/ 252 w 427"/>
                <a:gd name="T67" fmla="*/ 390 h 427"/>
                <a:gd name="T68" fmla="*/ 303 w 427"/>
                <a:gd name="T69" fmla="*/ 362 h 427"/>
                <a:gd name="T70" fmla="*/ 335 w 427"/>
                <a:gd name="T71" fmla="*/ 380 h 427"/>
                <a:gd name="T72" fmla="*/ 360 w 427"/>
                <a:gd name="T73" fmla="*/ 369 h 427"/>
                <a:gd name="T74" fmla="*/ 381 w 427"/>
                <a:gd name="T75" fmla="*/ 347 h 427"/>
                <a:gd name="T76" fmla="*/ 364 w 427"/>
                <a:gd name="T77" fmla="*/ 313 h 427"/>
                <a:gd name="T78" fmla="*/ 382 w 427"/>
                <a:gd name="T79" fmla="*/ 25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7" h="427">
                  <a:moveTo>
                    <a:pt x="391" y="247"/>
                  </a:moveTo>
                  <a:cubicBezTo>
                    <a:pt x="417" y="245"/>
                    <a:pt x="417" y="245"/>
                    <a:pt x="417" y="245"/>
                  </a:cubicBezTo>
                  <a:cubicBezTo>
                    <a:pt x="422" y="245"/>
                    <a:pt x="427" y="240"/>
                    <a:pt x="427" y="235"/>
                  </a:cubicBezTo>
                  <a:cubicBezTo>
                    <a:pt x="427" y="220"/>
                    <a:pt x="427" y="220"/>
                    <a:pt x="427" y="220"/>
                  </a:cubicBezTo>
                  <a:cubicBezTo>
                    <a:pt x="427" y="205"/>
                    <a:pt x="427" y="205"/>
                    <a:pt x="427" y="205"/>
                  </a:cubicBezTo>
                  <a:cubicBezTo>
                    <a:pt x="427" y="190"/>
                    <a:pt x="427" y="190"/>
                    <a:pt x="427" y="190"/>
                  </a:cubicBezTo>
                  <a:cubicBezTo>
                    <a:pt x="427" y="185"/>
                    <a:pt x="422" y="180"/>
                    <a:pt x="417" y="180"/>
                  </a:cubicBezTo>
                  <a:cubicBezTo>
                    <a:pt x="390" y="178"/>
                    <a:pt x="390" y="178"/>
                    <a:pt x="390" y="178"/>
                  </a:cubicBezTo>
                  <a:cubicBezTo>
                    <a:pt x="386" y="177"/>
                    <a:pt x="382" y="174"/>
                    <a:pt x="381" y="170"/>
                  </a:cubicBezTo>
                  <a:cubicBezTo>
                    <a:pt x="377" y="154"/>
                    <a:pt x="371" y="139"/>
                    <a:pt x="363" y="126"/>
                  </a:cubicBezTo>
                  <a:cubicBezTo>
                    <a:pt x="361" y="122"/>
                    <a:pt x="361" y="117"/>
                    <a:pt x="364" y="113"/>
                  </a:cubicBezTo>
                  <a:cubicBezTo>
                    <a:pt x="381" y="94"/>
                    <a:pt x="381" y="94"/>
                    <a:pt x="381" y="94"/>
                  </a:cubicBezTo>
                  <a:cubicBezTo>
                    <a:pt x="385" y="90"/>
                    <a:pt x="385" y="84"/>
                    <a:pt x="381" y="80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0" y="58"/>
                    <a:pt x="360" y="58"/>
                    <a:pt x="360" y="58"/>
                  </a:cubicBezTo>
                  <a:cubicBezTo>
                    <a:pt x="349" y="48"/>
                    <a:pt x="349" y="48"/>
                    <a:pt x="349" y="48"/>
                  </a:cubicBezTo>
                  <a:cubicBezTo>
                    <a:pt x="346" y="44"/>
                    <a:pt x="339" y="43"/>
                    <a:pt x="335" y="47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1" y="67"/>
                    <a:pt x="307" y="67"/>
                    <a:pt x="303" y="65"/>
                  </a:cubicBezTo>
                  <a:cubicBezTo>
                    <a:pt x="288" y="56"/>
                    <a:pt x="272" y="49"/>
                    <a:pt x="255" y="45"/>
                  </a:cubicBezTo>
                  <a:cubicBezTo>
                    <a:pt x="251" y="44"/>
                    <a:pt x="247" y="40"/>
                    <a:pt x="247" y="36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4"/>
                    <a:pt x="240" y="0"/>
                    <a:pt x="235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84" y="0"/>
                    <a:pt x="180" y="4"/>
                    <a:pt x="180" y="10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7" y="41"/>
                    <a:pt x="174" y="44"/>
                    <a:pt x="170" y="46"/>
                  </a:cubicBezTo>
                  <a:cubicBezTo>
                    <a:pt x="154" y="50"/>
                    <a:pt x="139" y="56"/>
                    <a:pt x="125" y="64"/>
                  </a:cubicBezTo>
                  <a:cubicBezTo>
                    <a:pt x="121" y="67"/>
                    <a:pt x="116" y="66"/>
                    <a:pt x="113" y="63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89" y="42"/>
                    <a:pt x="83" y="43"/>
                    <a:pt x="79" y="46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3" y="82"/>
                    <a:pt x="43" y="88"/>
                    <a:pt x="46" y="9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6" y="116"/>
                    <a:pt x="67" y="121"/>
                    <a:pt x="64" y="124"/>
                  </a:cubicBezTo>
                  <a:cubicBezTo>
                    <a:pt x="56" y="139"/>
                    <a:pt x="49" y="155"/>
                    <a:pt x="45" y="172"/>
                  </a:cubicBezTo>
                  <a:cubicBezTo>
                    <a:pt x="44" y="176"/>
                    <a:pt x="40" y="180"/>
                    <a:pt x="35" y="180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4" y="182"/>
                    <a:pt x="0" y="187"/>
                    <a:pt x="0" y="19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43"/>
                    <a:pt x="4" y="247"/>
                    <a:pt x="9" y="248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40" y="250"/>
                    <a:pt x="44" y="253"/>
                    <a:pt x="45" y="257"/>
                  </a:cubicBezTo>
                  <a:cubicBezTo>
                    <a:pt x="50" y="274"/>
                    <a:pt x="56" y="290"/>
                    <a:pt x="65" y="305"/>
                  </a:cubicBezTo>
                  <a:cubicBezTo>
                    <a:pt x="68" y="308"/>
                    <a:pt x="67" y="313"/>
                    <a:pt x="64" y="317"/>
                  </a:cubicBezTo>
                  <a:cubicBezTo>
                    <a:pt x="48" y="337"/>
                    <a:pt x="48" y="337"/>
                    <a:pt x="48" y="337"/>
                  </a:cubicBezTo>
                  <a:cubicBezTo>
                    <a:pt x="44" y="341"/>
                    <a:pt x="44" y="347"/>
                    <a:pt x="48" y="351"/>
                  </a:cubicBezTo>
                  <a:cubicBezTo>
                    <a:pt x="59" y="361"/>
                    <a:pt x="59" y="361"/>
                    <a:pt x="59" y="361"/>
                  </a:cubicBezTo>
                  <a:cubicBezTo>
                    <a:pt x="69" y="372"/>
                    <a:pt x="69" y="372"/>
                    <a:pt x="69" y="372"/>
                  </a:cubicBezTo>
                  <a:cubicBezTo>
                    <a:pt x="80" y="382"/>
                    <a:pt x="80" y="382"/>
                    <a:pt x="80" y="382"/>
                  </a:cubicBezTo>
                  <a:cubicBezTo>
                    <a:pt x="84" y="386"/>
                    <a:pt x="90" y="386"/>
                    <a:pt x="94" y="383"/>
                  </a:cubicBezTo>
                  <a:cubicBezTo>
                    <a:pt x="114" y="365"/>
                    <a:pt x="114" y="365"/>
                    <a:pt x="114" y="365"/>
                  </a:cubicBezTo>
                  <a:cubicBezTo>
                    <a:pt x="118" y="362"/>
                    <a:pt x="123" y="362"/>
                    <a:pt x="126" y="364"/>
                  </a:cubicBezTo>
                  <a:cubicBezTo>
                    <a:pt x="141" y="372"/>
                    <a:pt x="158" y="379"/>
                    <a:pt x="175" y="383"/>
                  </a:cubicBezTo>
                  <a:cubicBezTo>
                    <a:pt x="179" y="384"/>
                    <a:pt x="182" y="388"/>
                    <a:pt x="183" y="392"/>
                  </a:cubicBezTo>
                  <a:cubicBezTo>
                    <a:pt x="185" y="418"/>
                    <a:pt x="185" y="418"/>
                    <a:pt x="185" y="418"/>
                  </a:cubicBezTo>
                  <a:cubicBezTo>
                    <a:pt x="186" y="423"/>
                    <a:pt x="190" y="427"/>
                    <a:pt x="196" y="427"/>
                  </a:cubicBezTo>
                  <a:cubicBezTo>
                    <a:pt x="211" y="427"/>
                    <a:pt x="211" y="427"/>
                    <a:pt x="211" y="427"/>
                  </a:cubicBezTo>
                  <a:cubicBezTo>
                    <a:pt x="226" y="427"/>
                    <a:pt x="226" y="427"/>
                    <a:pt x="226" y="427"/>
                  </a:cubicBezTo>
                  <a:cubicBezTo>
                    <a:pt x="241" y="426"/>
                    <a:pt x="241" y="426"/>
                    <a:pt x="241" y="426"/>
                  </a:cubicBezTo>
                  <a:cubicBezTo>
                    <a:pt x="246" y="426"/>
                    <a:pt x="251" y="422"/>
                    <a:pt x="251" y="417"/>
                  </a:cubicBezTo>
                  <a:cubicBezTo>
                    <a:pt x="252" y="390"/>
                    <a:pt x="252" y="390"/>
                    <a:pt x="252" y="390"/>
                  </a:cubicBezTo>
                  <a:cubicBezTo>
                    <a:pt x="253" y="386"/>
                    <a:pt x="256" y="382"/>
                    <a:pt x="260" y="381"/>
                  </a:cubicBezTo>
                  <a:cubicBezTo>
                    <a:pt x="275" y="376"/>
                    <a:pt x="290" y="370"/>
                    <a:pt x="303" y="362"/>
                  </a:cubicBezTo>
                  <a:cubicBezTo>
                    <a:pt x="307" y="360"/>
                    <a:pt x="312" y="360"/>
                    <a:pt x="315" y="363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40" y="383"/>
                    <a:pt x="346" y="383"/>
                    <a:pt x="349" y="379"/>
                  </a:cubicBezTo>
                  <a:cubicBezTo>
                    <a:pt x="360" y="369"/>
                    <a:pt x="360" y="369"/>
                    <a:pt x="360" y="369"/>
                  </a:cubicBezTo>
                  <a:cubicBezTo>
                    <a:pt x="370" y="358"/>
                    <a:pt x="370" y="358"/>
                    <a:pt x="370" y="358"/>
                  </a:cubicBezTo>
                  <a:cubicBezTo>
                    <a:pt x="381" y="347"/>
                    <a:pt x="381" y="347"/>
                    <a:pt x="381" y="347"/>
                  </a:cubicBezTo>
                  <a:cubicBezTo>
                    <a:pt x="385" y="344"/>
                    <a:pt x="385" y="337"/>
                    <a:pt x="382" y="333"/>
                  </a:cubicBezTo>
                  <a:cubicBezTo>
                    <a:pt x="364" y="313"/>
                    <a:pt x="364" y="313"/>
                    <a:pt x="364" y="313"/>
                  </a:cubicBezTo>
                  <a:cubicBezTo>
                    <a:pt x="361" y="310"/>
                    <a:pt x="361" y="305"/>
                    <a:pt x="363" y="301"/>
                  </a:cubicBezTo>
                  <a:cubicBezTo>
                    <a:pt x="371" y="287"/>
                    <a:pt x="378" y="272"/>
                    <a:pt x="382" y="255"/>
                  </a:cubicBezTo>
                  <a:cubicBezTo>
                    <a:pt x="383" y="251"/>
                    <a:pt x="387" y="248"/>
                    <a:pt x="391" y="2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A34F65D9-FC46-F884-CDEF-04989FB54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674" y="3462531"/>
              <a:ext cx="1039527" cy="1039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BF5B784-17B4-D3E5-D5EE-3E7F159F914E}"/>
              </a:ext>
            </a:extLst>
          </p:cNvPr>
          <p:cNvGrpSpPr/>
          <p:nvPr/>
        </p:nvGrpSpPr>
        <p:grpSpPr>
          <a:xfrm>
            <a:off x="8399489" y="1619525"/>
            <a:ext cx="3030511" cy="564019"/>
            <a:chOff x="-1612648" y="2241172"/>
            <a:chExt cx="3030511" cy="56401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2D880A2-6CDE-70A2-6563-A1C465D84DEF}"/>
                </a:ext>
              </a:extLst>
            </p:cNvPr>
            <p:cNvGrpSpPr/>
            <p:nvPr/>
          </p:nvGrpSpPr>
          <p:grpSpPr>
            <a:xfrm>
              <a:off x="-1612648" y="2241172"/>
              <a:ext cx="350874" cy="350874"/>
              <a:chOff x="762000" y="5976966"/>
              <a:chExt cx="385226" cy="385226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E6D916F-C156-B6AF-0C83-202C225FB93E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2" name="Shape 2382">
                <a:extLst>
                  <a:ext uri="{FF2B5EF4-FFF2-40B4-BE49-F238E27FC236}">
                    <a16:creationId xmlns:a16="http://schemas.microsoft.com/office/drawing/2014/main" id="{46201E8E-F4B1-5C0A-73CC-CFE7EF654D0B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A299BC1-CBF7-1192-D21B-5B328412F541}"/>
                </a:ext>
              </a:extLst>
            </p:cNvPr>
            <p:cNvGrpSpPr/>
            <p:nvPr/>
          </p:nvGrpSpPr>
          <p:grpSpPr>
            <a:xfrm>
              <a:off x="-1003049" y="2258136"/>
              <a:ext cx="2420912" cy="547055"/>
              <a:chOff x="9183797" y="1052030"/>
              <a:chExt cx="2545826" cy="547055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99F3349-1FD0-83F8-2D13-31E81476E4CC}"/>
                  </a:ext>
                </a:extLst>
              </p:cNvPr>
              <p:cNvSpPr txBox="1"/>
              <p:nvPr/>
            </p:nvSpPr>
            <p:spPr>
              <a:xfrm>
                <a:off x="9183797" y="1352864"/>
                <a:ext cx="2515765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F5B283-A437-4C2E-53F4-4DCAECD10118}"/>
                  </a:ext>
                </a:extLst>
              </p:cNvPr>
              <p:cNvSpPr txBox="1"/>
              <p:nvPr/>
            </p:nvSpPr>
            <p:spPr>
              <a:xfrm>
                <a:off x="9213858" y="1052030"/>
                <a:ext cx="2515765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6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CAPS and IEB aligned </a:t>
                </a:r>
                <a:endParaRPr lang="en-US" sz="1600" b="1" spc="3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A482720-37C2-3A5E-2DE7-E025F858E12A}"/>
              </a:ext>
            </a:extLst>
          </p:cNvPr>
          <p:cNvGrpSpPr/>
          <p:nvPr/>
        </p:nvGrpSpPr>
        <p:grpSpPr>
          <a:xfrm>
            <a:off x="8430936" y="3741740"/>
            <a:ext cx="3030510" cy="497534"/>
            <a:chOff x="-1612648" y="5920887"/>
            <a:chExt cx="3030510" cy="4975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158DD8A-0B86-E9D3-F441-283645F39033}"/>
                </a:ext>
              </a:extLst>
            </p:cNvPr>
            <p:cNvGrpSpPr/>
            <p:nvPr/>
          </p:nvGrpSpPr>
          <p:grpSpPr>
            <a:xfrm>
              <a:off x="-1612648" y="6067547"/>
              <a:ext cx="350874" cy="350874"/>
              <a:chOff x="762000" y="5976966"/>
              <a:chExt cx="385226" cy="385226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F1442B4-A09F-363F-CC80-511FF5F1DD66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66" name="Shape 2382">
                <a:extLst>
                  <a:ext uri="{FF2B5EF4-FFF2-40B4-BE49-F238E27FC236}">
                    <a16:creationId xmlns:a16="http://schemas.microsoft.com/office/drawing/2014/main" id="{9982F1D9-91DA-D9FC-36A8-E9914E74C92C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CBF0984-0C3D-3C39-5F98-2C69A0B1452F}"/>
                </a:ext>
              </a:extLst>
            </p:cNvPr>
            <p:cNvGrpSpPr/>
            <p:nvPr/>
          </p:nvGrpSpPr>
          <p:grpSpPr>
            <a:xfrm>
              <a:off x="-1003049" y="5920887"/>
              <a:ext cx="2420911" cy="454437"/>
              <a:chOff x="9183797" y="888406"/>
              <a:chExt cx="2545825" cy="454437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6CE60D3-3D0B-11E0-ADCA-D9272BAC9C53}"/>
                  </a:ext>
                </a:extLst>
              </p:cNvPr>
              <p:cNvSpPr txBox="1"/>
              <p:nvPr/>
            </p:nvSpPr>
            <p:spPr>
              <a:xfrm>
                <a:off x="9213858" y="888406"/>
                <a:ext cx="2515764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CDC76C-D764-BD13-2BFE-0BA010782167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b="1" kern="0" spc="300" dirty="0">
                    <a:solidFill>
                      <a:srgbClr val="000000"/>
                    </a:solidFill>
                    <a:latin typeface="Arial" panose="020B0604020202020204" pitchFamily="34" charset="0"/>
                    <a:ea typeface="Montserrat" charset="0"/>
                    <a:cs typeface="Montserrat" charset="0"/>
                  </a:rPr>
                  <a:t>Digital divide</a:t>
                </a:r>
                <a:endParaRPr lang="en-US" sz="1400" spc="3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B63CE8-3786-95DA-C0F1-740F6EF29970}"/>
              </a:ext>
            </a:extLst>
          </p:cNvPr>
          <p:cNvGrpSpPr/>
          <p:nvPr/>
        </p:nvGrpSpPr>
        <p:grpSpPr>
          <a:xfrm>
            <a:off x="405984" y="1629850"/>
            <a:ext cx="3010365" cy="706741"/>
            <a:chOff x="494832" y="2220470"/>
            <a:chExt cx="3010365" cy="70674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BE670DD-DD2B-FD22-DB21-16B5C3914066}"/>
                </a:ext>
              </a:extLst>
            </p:cNvPr>
            <p:cNvGrpSpPr/>
            <p:nvPr/>
          </p:nvGrpSpPr>
          <p:grpSpPr>
            <a:xfrm>
              <a:off x="3154323" y="2220470"/>
              <a:ext cx="350874" cy="350874"/>
              <a:chOff x="761999" y="5976964"/>
              <a:chExt cx="385226" cy="385226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61D37A0-E391-7D5E-7574-268ACCE3F34D}"/>
                  </a:ext>
                </a:extLst>
              </p:cNvPr>
              <p:cNvSpPr/>
              <p:nvPr/>
            </p:nvSpPr>
            <p:spPr>
              <a:xfrm>
                <a:off x="761999" y="5976964"/>
                <a:ext cx="385226" cy="38522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85" name="Shape 2382">
                <a:extLst>
                  <a:ext uri="{FF2B5EF4-FFF2-40B4-BE49-F238E27FC236}">
                    <a16:creationId xmlns:a16="http://schemas.microsoft.com/office/drawing/2014/main" id="{38E51B0F-65BB-1C4D-D12D-41705AF8ABD5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370A3AB-DC17-0339-F4DD-30C0D34DD29B}"/>
                </a:ext>
              </a:extLst>
            </p:cNvPr>
            <p:cNvGrpSpPr/>
            <p:nvPr/>
          </p:nvGrpSpPr>
          <p:grpSpPr>
            <a:xfrm>
              <a:off x="494832" y="2220471"/>
              <a:ext cx="2415860" cy="706740"/>
              <a:chOff x="8902846" y="1035066"/>
              <a:chExt cx="2540513" cy="70674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19EB6D5-DCD8-1FBC-E186-1ECA700A485C}"/>
                  </a:ext>
                </a:extLst>
              </p:cNvPr>
              <p:cNvSpPr txBox="1"/>
              <p:nvPr/>
            </p:nvSpPr>
            <p:spPr>
              <a:xfrm>
                <a:off x="8902846" y="1495585"/>
                <a:ext cx="2540513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1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1000" dirty="0">
                    <a:effectLst/>
                  </a:rPr>
                  <a:t> </a:t>
                </a:r>
                <a:endParaRPr lang="en-US" sz="10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8A65A40-6ADE-0E46-D1B9-8AC43DB2CF82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52322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14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Instant, Round-the-Clock Assistance: </a:t>
                </a:r>
                <a:endParaRPr lang="en-US" sz="1400" b="1" spc="3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0561B6-4503-01AB-D58A-603E1792C411}"/>
              </a:ext>
            </a:extLst>
          </p:cNvPr>
          <p:cNvGrpSpPr/>
          <p:nvPr/>
        </p:nvGrpSpPr>
        <p:grpSpPr>
          <a:xfrm>
            <a:off x="373930" y="4273873"/>
            <a:ext cx="2977040" cy="538609"/>
            <a:chOff x="528158" y="4574258"/>
            <a:chExt cx="2977040" cy="53860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073D030-4230-5F06-CD3D-83E37BA5609D}"/>
                </a:ext>
              </a:extLst>
            </p:cNvPr>
            <p:cNvGrpSpPr/>
            <p:nvPr/>
          </p:nvGrpSpPr>
          <p:grpSpPr>
            <a:xfrm>
              <a:off x="3154324" y="4574258"/>
              <a:ext cx="350874" cy="350874"/>
              <a:chOff x="762000" y="5976966"/>
              <a:chExt cx="385226" cy="385226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3B9AC52-C5A4-B2EA-FCAB-A53B6FF7B431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81" name="Shape 2382">
                <a:extLst>
                  <a:ext uri="{FF2B5EF4-FFF2-40B4-BE49-F238E27FC236}">
                    <a16:creationId xmlns:a16="http://schemas.microsoft.com/office/drawing/2014/main" id="{E8C48FF1-C906-4224-4523-C0CD64807A38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9F03A23-9DC6-975D-B56A-64F8E0EDA379}"/>
                </a:ext>
              </a:extLst>
            </p:cNvPr>
            <p:cNvGrpSpPr/>
            <p:nvPr/>
          </p:nvGrpSpPr>
          <p:grpSpPr>
            <a:xfrm>
              <a:off x="528158" y="4574258"/>
              <a:ext cx="2433424" cy="538609"/>
              <a:chOff x="8937891" y="1035066"/>
              <a:chExt cx="2558983" cy="53860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ACC8F9A-8CF7-FF56-1DBB-6401E86BE152}"/>
                  </a:ext>
                </a:extLst>
              </p:cNvPr>
              <p:cNvSpPr txBox="1"/>
              <p:nvPr/>
            </p:nvSpPr>
            <p:spPr>
              <a:xfrm>
                <a:off x="8937891" y="1327454"/>
                <a:ext cx="254051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A8AB934-A6E7-8C30-BED0-57BE20491F55}"/>
                  </a:ext>
                </a:extLst>
              </p:cNvPr>
              <p:cNvSpPr txBox="1"/>
              <p:nvPr/>
            </p:nvSpPr>
            <p:spPr>
              <a:xfrm>
                <a:off x="9253186" y="1035066"/>
                <a:ext cx="224368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14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Data-Free Access</a:t>
                </a:r>
                <a:r>
                  <a:rPr lang="en-US" sz="14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endParaRPr lang="en-US" sz="1400" b="1" spc="3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68DF2D-FE3A-F511-EB34-80EAA9B4D2A0}"/>
              </a:ext>
            </a:extLst>
          </p:cNvPr>
          <p:cNvGrpSpPr/>
          <p:nvPr/>
        </p:nvGrpSpPr>
        <p:grpSpPr>
          <a:xfrm>
            <a:off x="5588370" y="4844609"/>
            <a:ext cx="897252" cy="901842"/>
            <a:chOff x="5648522" y="5016086"/>
            <a:chExt cx="897252" cy="901842"/>
          </a:xfrm>
        </p:grpSpPr>
        <p:sp>
          <p:nvSpPr>
            <p:cNvPr id="56" name="Oval 31">
              <a:extLst>
                <a:ext uri="{FF2B5EF4-FFF2-40B4-BE49-F238E27FC236}">
                  <a16:creationId xmlns:a16="http://schemas.microsoft.com/office/drawing/2014/main" id="{CC4069D0-F73B-9124-B0AE-6B66E740F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22" y="5016086"/>
              <a:ext cx="897252" cy="9018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Shape 2686">
              <a:extLst>
                <a:ext uri="{FF2B5EF4-FFF2-40B4-BE49-F238E27FC236}">
                  <a16:creationId xmlns:a16="http://schemas.microsoft.com/office/drawing/2014/main" id="{EB41435D-1B48-00DE-4A39-3C35A330C9AA}"/>
                </a:ext>
              </a:extLst>
            </p:cNvPr>
            <p:cNvSpPr/>
            <p:nvPr/>
          </p:nvSpPr>
          <p:spPr>
            <a:xfrm>
              <a:off x="5903335" y="5273194"/>
              <a:ext cx="387627" cy="387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36" y="14727"/>
                  </a:lnTo>
                  <a:cubicBezTo>
                    <a:pt x="20178" y="14727"/>
                    <a:pt x="20618" y="15167"/>
                    <a:pt x="20618" y="15709"/>
                  </a:cubicBez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8655" y="19145"/>
                  </a:moveTo>
                  <a:cubicBezTo>
                    <a:pt x="18655" y="19959"/>
                    <a:pt x="17995" y="20618"/>
                    <a:pt x="17182" y="20618"/>
                  </a:cubicBezTo>
                  <a:cubicBezTo>
                    <a:pt x="16368" y="20618"/>
                    <a:pt x="15709" y="19959"/>
                    <a:pt x="15709" y="19145"/>
                  </a:cubicBezTo>
                  <a:lnTo>
                    <a:pt x="15709" y="14236"/>
                  </a:lnTo>
                  <a:cubicBezTo>
                    <a:pt x="15709" y="13424"/>
                    <a:pt x="16368" y="12764"/>
                    <a:pt x="17182" y="12764"/>
                  </a:cubicBezTo>
                  <a:cubicBezTo>
                    <a:pt x="17995" y="12764"/>
                    <a:pt x="18655" y="13424"/>
                    <a:pt x="18655" y="14236"/>
                  </a:cubicBezTo>
                  <a:cubicBezTo>
                    <a:pt x="18655" y="14236"/>
                    <a:pt x="18655" y="19145"/>
                    <a:pt x="18655" y="19145"/>
                  </a:cubicBezTo>
                  <a:close/>
                  <a:moveTo>
                    <a:pt x="4418" y="12764"/>
                  </a:moveTo>
                  <a:cubicBezTo>
                    <a:pt x="5231" y="12764"/>
                    <a:pt x="5891" y="13424"/>
                    <a:pt x="5891" y="14236"/>
                  </a:cubicBezTo>
                  <a:lnTo>
                    <a:pt x="5891" y="19145"/>
                  </a:lnTo>
                  <a:cubicBezTo>
                    <a:pt x="5891" y="19959"/>
                    <a:pt x="5231" y="20618"/>
                    <a:pt x="4418" y="20618"/>
                  </a:cubicBezTo>
                  <a:cubicBezTo>
                    <a:pt x="3605" y="20618"/>
                    <a:pt x="2945" y="19959"/>
                    <a:pt x="2945" y="19145"/>
                  </a:cubicBezTo>
                  <a:lnTo>
                    <a:pt x="2945" y="14236"/>
                  </a:lnTo>
                  <a:cubicBezTo>
                    <a:pt x="2945" y="13424"/>
                    <a:pt x="3605" y="12764"/>
                    <a:pt x="4418" y="12764"/>
                  </a:cubicBezTo>
                  <a:moveTo>
                    <a:pt x="1964" y="18655"/>
                  </a:moveTo>
                  <a:cubicBezTo>
                    <a:pt x="1422" y="18655"/>
                    <a:pt x="982" y="18215"/>
                    <a:pt x="982" y="17673"/>
                  </a:cubicBezTo>
                  <a:lnTo>
                    <a:pt x="982" y="15709"/>
                  </a:lnTo>
                  <a:cubicBezTo>
                    <a:pt x="982" y="15167"/>
                    <a:pt x="1422" y="14727"/>
                    <a:pt x="1964" y="14727"/>
                  </a:cubicBezTo>
                  <a:cubicBezTo>
                    <a:pt x="1964" y="14727"/>
                    <a:pt x="1964" y="18655"/>
                    <a:pt x="1964" y="18655"/>
                  </a:cubicBezTo>
                  <a:close/>
                  <a:moveTo>
                    <a:pt x="19636" y="13745"/>
                  </a:moveTo>
                  <a:lnTo>
                    <a:pt x="19636" y="5891"/>
                  </a:lnTo>
                  <a:cubicBezTo>
                    <a:pt x="19636" y="2638"/>
                    <a:pt x="16999" y="0"/>
                    <a:pt x="13745" y="0"/>
                  </a:cubicBezTo>
                  <a:lnTo>
                    <a:pt x="7855" y="0"/>
                  </a:lnTo>
                  <a:cubicBezTo>
                    <a:pt x="4601" y="0"/>
                    <a:pt x="1964" y="2638"/>
                    <a:pt x="1964" y="5891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3" y="11782"/>
                    <a:pt x="3357" y="11973"/>
                    <a:pt x="2945" y="12284"/>
                  </a:cubicBezTo>
                  <a:lnTo>
                    <a:pt x="2945" y="5891"/>
                  </a:lnTo>
                  <a:cubicBezTo>
                    <a:pt x="2945" y="3180"/>
                    <a:pt x="5144" y="982"/>
                    <a:pt x="7855" y="982"/>
                  </a:cubicBezTo>
                  <a:lnTo>
                    <a:pt x="13745" y="982"/>
                  </a:lnTo>
                  <a:cubicBezTo>
                    <a:pt x="16456" y="982"/>
                    <a:pt x="18655" y="3180"/>
                    <a:pt x="18655" y="5891"/>
                  </a:cubicBezTo>
                  <a:lnTo>
                    <a:pt x="18655" y="12284"/>
                  </a:lnTo>
                  <a:cubicBezTo>
                    <a:pt x="18243" y="11973"/>
                    <a:pt x="17737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59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6FA8F91-20A0-82C7-85C1-4756E34CD44D}"/>
              </a:ext>
            </a:extLst>
          </p:cNvPr>
          <p:cNvGrpSpPr/>
          <p:nvPr/>
        </p:nvGrpSpPr>
        <p:grpSpPr>
          <a:xfrm>
            <a:off x="7070787" y="3362192"/>
            <a:ext cx="901841" cy="897253"/>
            <a:chOff x="7130939" y="3533669"/>
            <a:chExt cx="901841" cy="897253"/>
          </a:xfrm>
        </p:grpSpPr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3AFDA6D0-7BA0-F263-6BDC-19B6F9C8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0939" y="3533669"/>
              <a:ext cx="901841" cy="8972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Shape 2783">
              <a:extLst>
                <a:ext uri="{FF2B5EF4-FFF2-40B4-BE49-F238E27FC236}">
                  <a16:creationId xmlns:a16="http://schemas.microsoft.com/office/drawing/2014/main" id="{69DEE90C-53CB-3506-6343-77DC1C06223E}"/>
                </a:ext>
              </a:extLst>
            </p:cNvPr>
            <p:cNvSpPr/>
            <p:nvPr/>
          </p:nvSpPr>
          <p:spPr>
            <a:xfrm>
              <a:off x="7388046" y="3814911"/>
              <a:ext cx="387627" cy="33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F2258A6-C198-1A13-A1C4-57ADBBEDA97C}"/>
              </a:ext>
            </a:extLst>
          </p:cNvPr>
          <p:cNvGrpSpPr/>
          <p:nvPr/>
        </p:nvGrpSpPr>
        <p:grpSpPr>
          <a:xfrm>
            <a:off x="5588369" y="1879775"/>
            <a:ext cx="897252" cy="897253"/>
            <a:chOff x="5648521" y="2051252"/>
            <a:chExt cx="897252" cy="897253"/>
          </a:xfrm>
        </p:grpSpPr>
        <p:sp>
          <p:nvSpPr>
            <p:cNvPr id="47" name="Oval 19">
              <a:extLst>
                <a:ext uri="{FF2B5EF4-FFF2-40B4-BE49-F238E27FC236}">
                  <a16:creationId xmlns:a16="http://schemas.microsoft.com/office/drawing/2014/main" id="{4ED7EE1F-9756-C27C-51BB-5E60792B9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21" y="2051252"/>
              <a:ext cx="897252" cy="8972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Shape 2785">
              <a:extLst>
                <a:ext uri="{FF2B5EF4-FFF2-40B4-BE49-F238E27FC236}">
                  <a16:creationId xmlns:a16="http://schemas.microsoft.com/office/drawing/2014/main" id="{36A4EE88-9680-B9E7-CDB5-06ACF4BCED02}"/>
                </a:ext>
              </a:extLst>
            </p:cNvPr>
            <p:cNvSpPr/>
            <p:nvPr/>
          </p:nvSpPr>
          <p:spPr>
            <a:xfrm>
              <a:off x="5903334" y="2341303"/>
              <a:ext cx="387627" cy="31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5CEE268-A3EB-4999-7E98-549FF4931F26}"/>
              </a:ext>
            </a:extLst>
          </p:cNvPr>
          <p:cNvGrpSpPr/>
          <p:nvPr/>
        </p:nvGrpSpPr>
        <p:grpSpPr>
          <a:xfrm>
            <a:off x="4101364" y="3362192"/>
            <a:ext cx="899547" cy="897253"/>
            <a:chOff x="4161516" y="3533669"/>
            <a:chExt cx="899547" cy="897253"/>
          </a:xfrm>
        </p:grpSpPr>
        <p:sp>
          <p:nvSpPr>
            <p:cNvPr id="53" name="Oval 24">
              <a:extLst>
                <a:ext uri="{FF2B5EF4-FFF2-40B4-BE49-F238E27FC236}">
                  <a16:creationId xmlns:a16="http://schemas.microsoft.com/office/drawing/2014/main" id="{00289EFA-CD0B-CD4D-B801-1C0CF41A4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516" y="3533669"/>
              <a:ext cx="899547" cy="8972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Shape 2787">
              <a:extLst>
                <a:ext uri="{FF2B5EF4-FFF2-40B4-BE49-F238E27FC236}">
                  <a16:creationId xmlns:a16="http://schemas.microsoft.com/office/drawing/2014/main" id="{C0BB66F8-4E83-5CF8-24F1-060356ECB1D4}"/>
                </a:ext>
              </a:extLst>
            </p:cNvPr>
            <p:cNvSpPr/>
            <p:nvPr/>
          </p:nvSpPr>
          <p:spPr>
            <a:xfrm>
              <a:off x="4417596" y="3788473"/>
              <a:ext cx="387386" cy="38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208AED-977B-2FEE-3304-494DF3757EA2}"/>
              </a:ext>
            </a:extLst>
          </p:cNvPr>
          <p:cNvGrpSpPr/>
          <p:nvPr/>
        </p:nvGrpSpPr>
        <p:grpSpPr>
          <a:xfrm>
            <a:off x="681191" y="2800762"/>
            <a:ext cx="2719802" cy="954107"/>
            <a:chOff x="785396" y="4380363"/>
            <a:chExt cx="2719802" cy="9541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A33B54-914E-9CC1-1F0A-2537428F2CB9}"/>
                </a:ext>
              </a:extLst>
            </p:cNvPr>
            <p:cNvGrpSpPr/>
            <p:nvPr/>
          </p:nvGrpSpPr>
          <p:grpSpPr>
            <a:xfrm>
              <a:off x="3154324" y="4574258"/>
              <a:ext cx="350874" cy="350874"/>
              <a:chOff x="762000" y="5976966"/>
              <a:chExt cx="385226" cy="385226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EBD6D9B-0CEF-A456-F626-E8F608148D7A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7" name="Shape 2382">
                <a:extLst>
                  <a:ext uri="{FF2B5EF4-FFF2-40B4-BE49-F238E27FC236}">
                    <a16:creationId xmlns:a16="http://schemas.microsoft.com/office/drawing/2014/main" id="{1F8B79C1-D510-3F07-37E6-CA8FCA1D1639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A5139E-C7FC-D7C3-7699-A0C821F0A230}"/>
                </a:ext>
              </a:extLst>
            </p:cNvPr>
            <p:cNvSpPr txBox="1"/>
            <p:nvPr/>
          </p:nvSpPr>
          <p:spPr>
            <a:xfrm>
              <a:off x="785396" y="4380363"/>
              <a:ext cx="2133599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400" b="1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Easy Access to study guides and Past Exam Papers </a:t>
              </a:r>
            </a:p>
            <a:p>
              <a:pPr algn="r"/>
              <a:endParaRPr lang="en-US" sz="1400" b="1" spc="300" dirty="0">
                <a:solidFill>
                  <a:schemeClr val="tx2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F40D68-424B-8906-BE9A-B04470E108BB}"/>
              </a:ext>
            </a:extLst>
          </p:cNvPr>
          <p:cNvGrpSpPr/>
          <p:nvPr/>
        </p:nvGrpSpPr>
        <p:grpSpPr>
          <a:xfrm>
            <a:off x="8390863" y="2303309"/>
            <a:ext cx="3001923" cy="538609"/>
            <a:chOff x="-1612648" y="6067547"/>
            <a:chExt cx="3001923" cy="5386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280583C-9E36-F2B5-5BB1-A23F9097255B}"/>
                </a:ext>
              </a:extLst>
            </p:cNvPr>
            <p:cNvGrpSpPr/>
            <p:nvPr/>
          </p:nvGrpSpPr>
          <p:grpSpPr>
            <a:xfrm>
              <a:off x="-1612648" y="6067547"/>
              <a:ext cx="350874" cy="350874"/>
              <a:chOff x="762000" y="5976966"/>
              <a:chExt cx="385226" cy="38522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F1157AC-21FA-CF20-DCDB-17170AF4DB4A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6" name="Shape 2382">
                <a:extLst>
                  <a:ext uri="{FF2B5EF4-FFF2-40B4-BE49-F238E27FC236}">
                    <a16:creationId xmlns:a16="http://schemas.microsoft.com/office/drawing/2014/main" id="{8C910E62-8965-17CA-E1F1-5F363918D2B5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BD953D-55FF-9487-54DD-D6DC23C01B52}"/>
                </a:ext>
              </a:extLst>
            </p:cNvPr>
            <p:cNvGrpSpPr/>
            <p:nvPr/>
          </p:nvGrpSpPr>
          <p:grpSpPr>
            <a:xfrm>
              <a:off x="-1003050" y="6067547"/>
              <a:ext cx="2392325" cy="538609"/>
              <a:chOff x="9183796" y="1035066"/>
              <a:chExt cx="2515764" cy="53860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BB2460-825C-432D-FC50-E67CD155B3FF}"/>
                  </a:ext>
                </a:extLst>
              </p:cNvPr>
              <p:cNvSpPr txBox="1"/>
              <p:nvPr/>
            </p:nvSpPr>
            <p:spPr>
              <a:xfrm>
                <a:off x="9183796" y="1327454"/>
                <a:ext cx="2515764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141A75E-DBCD-70B4-D4F6-FB64D0F9AD35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Personalized Learning</a:t>
                </a:r>
                <a:r>
                  <a:rPr lang="en-US" sz="14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endParaRPr lang="en-US" sz="1400" spc="3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CA2BEC-E06D-010F-65D1-E74B9BF37FAD}"/>
              </a:ext>
            </a:extLst>
          </p:cNvPr>
          <p:cNvGrpSpPr/>
          <p:nvPr/>
        </p:nvGrpSpPr>
        <p:grpSpPr>
          <a:xfrm>
            <a:off x="8430936" y="3134600"/>
            <a:ext cx="3001923" cy="538609"/>
            <a:chOff x="-1612648" y="6067547"/>
            <a:chExt cx="3001923" cy="53860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69E1AA7-8A1E-44E5-BE58-BC89C95D7ADB}"/>
                </a:ext>
              </a:extLst>
            </p:cNvPr>
            <p:cNvGrpSpPr/>
            <p:nvPr/>
          </p:nvGrpSpPr>
          <p:grpSpPr>
            <a:xfrm>
              <a:off x="-1612648" y="6067547"/>
              <a:ext cx="350874" cy="350874"/>
              <a:chOff x="762000" y="5976966"/>
              <a:chExt cx="385226" cy="38522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263ABFA-6BEC-258A-4BDD-60269545DEE9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57" name="Shape 2382">
                <a:extLst>
                  <a:ext uri="{FF2B5EF4-FFF2-40B4-BE49-F238E27FC236}">
                    <a16:creationId xmlns:a16="http://schemas.microsoft.com/office/drawing/2014/main" id="{EE15B1B6-F694-59EF-CA2C-6C724C0348A8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A66E9A-0B8D-763D-A058-B33F896C96F4}"/>
                </a:ext>
              </a:extLst>
            </p:cNvPr>
            <p:cNvGrpSpPr/>
            <p:nvPr/>
          </p:nvGrpSpPr>
          <p:grpSpPr>
            <a:xfrm>
              <a:off x="-1003050" y="6067547"/>
              <a:ext cx="2392325" cy="538609"/>
              <a:chOff x="9183796" y="1035066"/>
              <a:chExt cx="2515764" cy="53860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9A30913-529C-669C-CE2E-874525B86867}"/>
                  </a:ext>
                </a:extLst>
              </p:cNvPr>
              <p:cNvSpPr txBox="1"/>
              <p:nvPr/>
            </p:nvSpPr>
            <p:spPr>
              <a:xfrm>
                <a:off x="9183796" y="1327454"/>
                <a:ext cx="2515764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676FC7-BBE0-5ECF-F1DB-FD9550E58249}"/>
                  </a:ext>
                </a:extLst>
              </p:cNvPr>
              <p:cNvSpPr txBox="1"/>
              <p:nvPr/>
            </p:nvSpPr>
            <p:spPr>
              <a:xfrm>
                <a:off x="9183797" y="1035066"/>
                <a:ext cx="224368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4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Career guidance</a:t>
                </a:r>
                <a:endParaRPr lang="en-US" sz="1400" spc="300" dirty="0">
                  <a:solidFill>
                    <a:schemeClr val="tx2"/>
                  </a:solidFill>
                  <a:latin typeface="+mj-lt"/>
                  <a:ea typeface="Montserrat" charset="0"/>
                  <a:cs typeface="Montserrat" charset="0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9C65504-9F2E-4D7F-D2C4-8D56636AF613}"/>
              </a:ext>
            </a:extLst>
          </p:cNvPr>
          <p:cNvGrpSpPr/>
          <p:nvPr/>
        </p:nvGrpSpPr>
        <p:grpSpPr>
          <a:xfrm>
            <a:off x="320405" y="5050194"/>
            <a:ext cx="2977040" cy="538609"/>
            <a:chOff x="528158" y="4574258"/>
            <a:chExt cx="2977040" cy="53860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00D2AD26-E0A6-665A-9686-95120F51ED98}"/>
                </a:ext>
              </a:extLst>
            </p:cNvPr>
            <p:cNvGrpSpPr/>
            <p:nvPr/>
          </p:nvGrpSpPr>
          <p:grpSpPr>
            <a:xfrm>
              <a:off x="3154324" y="4574258"/>
              <a:ext cx="350874" cy="350874"/>
              <a:chOff x="762000" y="5976966"/>
              <a:chExt cx="385226" cy="385226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9EA940BC-AAA7-902F-1161-AF510FE989C1}"/>
                  </a:ext>
                </a:extLst>
              </p:cNvPr>
              <p:cNvSpPr/>
              <p:nvPr/>
            </p:nvSpPr>
            <p:spPr>
              <a:xfrm>
                <a:off x="762000" y="5976966"/>
                <a:ext cx="385226" cy="38522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r"/>
                <a:endParaRPr lang="en-US" sz="16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119" name="Shape 2382">
                <a:extLst>
                  <a:ext uri="{FF2B5EF4-FFF2-40B4-BE49-F238E27FC236}">
                    <a16:creationId xmlns:a16="http://schemas.microsoft.com/office/drawing/2014/main" id="{0EF2B631-161C-67CE-5005-8B3B24C83090}"/>
                  </a:ext>
                </a:extLst>
              </p:cNvPr>
              <p:cNvSpPr/>
              <p:nvPr/>
            </p:nvSpPr>
            <p:spPr>
              <a:xfrm>
                <a:off x="875685" y="6127631"/>
                <a:ext cx="157856" cy="10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"/>
                    </a:moveTo>
                    <a:cubicBezTo>
                      <a:pt x="21600" y="323"/>
                      <a:pt x="21380" y="0"/>
                      <a:pt x="21109" y="0"/>
                    </a:cubicBezTo>
                    <a:cubicBezTo>
                      <a:pt x="20969" y="0"/>
                      <a:pt x="20845" y="88"/>
                      <a:pt x="20756" y="226"/>
                    </a:cubicBezTo>
                    <a:lnTo>
                      <a:pt x="20754" y="223"/>
                    </a:lnTo>
                    <a:lnTo>
                      <a:pt x="7848" y="19853"/>
                    </a:lnTo>
                    <a:lnTo>
                      <a:pt x="838" y="9571"/>
                    </a:lnTo>
                    <a:cubicBezTo>
                      <a:pt x="749" y="9441"/>
                      <a:pt x="626" y="9360"/>
                      <a:pt x="491" y="9360"/>
                    </a:cubicBezTo>
                    <a:cubicBezTo>
                      <a:pt x="220" y="9360"/>
                      <a:pt x="0" y="9683"/>
                      <a:pt x="0" y="10080"/>
                    </a:cubicBezTo>
                    <a:cubicBezTo>
                      <a:pt x="0" y="10279"/>
                      <a:pt x="55" y="10459"/>
                      <a:pt x="144" y="10589"/>
                    </a:cubicBezTo>
                    <a:lnTo>
                      <a:pt x="7507" y="21390"/>
                    </a:lnTo>
                    <a:cubicBezTo>
                      <a:pt x="7596" y="21520"/>
                      <a:pt x="7719" y="21600"/>
                      <a:pt x="7855" y="21600"/>
                    </a:cubicBezTo>
                    <a:cubicBezTo>
                      <a:pt x="7995" y="21600"/>
                      <a:pt x="8119" y="21513"/>
                      <a:pt x="8208" y="21376"/>
                    </a:cubicBezTo>
                    <a:lnTo>
                      <a:pt x="8210" y="21377"/>
                    </a:lnTo>
                    <a:lnTo>
                      <a:pt x="21465" y="1217"/>
                    </a:lnTo>
                    <a:lnTo>
                      <a:pt x="21462" y="1215"/>
                    </a:lnTo>
                    <a:cubicBezTo>
                      <a:pt x="21547" y="1087"/>
                      <a:pt x="21600" y="913"/>
                      <a:pt x="21600" y="72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0" bIns="19049" anchor="ctr"/>
              <a:lstStyle/>
              <a:p>
                <a:pPr marL="0" marR="0" lvl="0" indent="0" algn="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Arial"/>
                  <a:ea typeface="Arial"/>
                  <a:cs typeface="Arial"/>
                  <a:sym typeface="Gill San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70D4214-2303-EA34-2534-74A6684CA51A}"/>
                </a:ext>
              </a:extLst>
            </p:cNvPr>
            <p:cNvGrpSpPr/>
            <p:nvPr/>
          </p:nvGrpSpPr>
          <p:grpSpPr>
            <a:xfrm>
              <a:off x="528158" y="4574258"/>
              <a:ext cx="2433424" cy="538609"/>
              <a:chOff x="8937891" y="1035066"/>
              <a:chExt cx="2558983" cy="538609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C5AD206-F3BA-C369-CBCF-F0AA3640B624}"/>
                  </a:ext>
                </a:extLst>
              </p:cNvPr>
              <p:cNvSpPr txBox="1"/>
              <p:nvPr/>
            </p:nvSpPr>
            <p:spPr>
              <a:xfrm>
                <a:off x="8937891" y="1327454"/>
                <a:ext cx="254051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>
                  <a:spcAft>
                    <a:spcPts val="800"/>
                  </a:spcAft>
                  <a:tabLst>
                    <a:tab pos="457200" algn="l"/>
                  </a:tabLst>
                </a:pPr>
                <a:endParaRPr lang="en-US" sz="1000" kern="100" dirty="0">
                  <a:solidFill>
                    <a:srgbClr val="00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12EEC7D-5141-265B-9199-A58AD52093AC}"/>
                  </a:ext>
                </a:extLst>
              </p:cNvPr>
              <p:cNvSpPr txBox="1"/>
              <p:nvPr/>
            </p:nvSpPr>
            <p:spPr>
              <a:xfrm>
                <a:off x="9253186" y="1035066"/>
                <a:ext cx="224368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r"/>
                <a:r>
                  <a:rPr lang="en-US" sz="1400" b="1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99% accurate </a:t>
                </a:r>
                <a:r>
                  <a:rPr lang="en-US" sz="14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  <a:endParaRPr lang="en-US" sz="1400" b="1" spc="3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6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ircle: Hollow 50">
            <a:extLst>
              <a:ext uri="{FF2B5EF4-FFF2-40B4-BE49-F238E27FC236}">
                <a16:creationId xmlns:a16="http://schemas.microsoft.com/office/drawing/2014/main" id="{149B2C63-671B-4878-A9E0-385E69E88672}"/>
              </a:ext>
            </a:extLst>
          </p:cNvPr>
          <p:cNvSpPr/>
          <p:nvPr/>
        </p:nvSpPr>
        <p:spPr>
          <a:xfrm>
            <a:off x="9070844" y="-49732"/>
            <a:ext cx="7102281" cy="7102281"/>
          </a:xfrm>
          <a:prstGeom prst="donut">
            <a:avLst>
              <a:gd name="adj" fmla="val 304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52C07A8-7B4B-D065-CC17-B2A73BBC1D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t="12500" r="-19314" b="12500"/>
          <a:stretch/>
        </p:blipFill>
        <p:spPr>
          <a:xfrm>
            <a:off x="9070845" y="-49731"/>
            <a:ext cx="7102281" cy="7102281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CF39B4-00FE-59F0-DAF5-81A1A58FEC11}"/>
              </a:ext>
            </a:extLst>
          </p:cNvPr>
          <p:cNvGrpSpPr/>
          <p:nvPr/>
        </p:nvGrpSpPr>
        <p:grpSpPr>
          <a:xfrm>
            <a:off x="761998" y="439579"/>
            <a:ext cx="10668002" cy="946579"/>
            <a:chOff x="761998" y="439579"/>
            <a:chExt cx="10668002" cy="9465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5DD456-4897-75CF-0052-6D99F64C7555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200" b="1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Teacher Support</a:t>
              </a:r>
              <a:r>
                <a:rPr lang="en-US" sz="3200" dirty="0">
                  <a:effectLst/>
                </a:rPr>
                <a:t> </a:t>
              </a:r>
              <a:endParaRPr lang="en-US" sz="32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E4FCCB-E9FD-3114-7953-FD2F4B154776}"/>
                </a:ext>
              </a:extLst>
            </p:cNvPr>
            <p:cNvSpPr txBox="1"/>
            <p:nvPr/>
          </p:nvSpPr>
          <p:spPr>
            <a:xfrm>
              <a:off x="761998" y="439579"/>
              <a:ext cx="10668002" cy="24622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000" spc="600" dirty="0">
                  <a:ea typeface="Montserrat" charset="0"/>
                  <a:cs typeface="Montserrat" charset="0"/>
                </a:rPr>
                <a:t>ASPECT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07028F-6BA2-C246-34D7-6E7DA14C6297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FE867-66F6-8CC1-2F35-E8EEB2DBDBEB}"/>
              </a:ext>
            </a:extLst>
          </p:cNvPr>
          <p:cNvCxnSpPr>
            <a:cxnSpLocks/>
          </p:cNvCxnSpPr>
          <p:nvPr/>
        </p:nvCxnSpPr>
        <p:spPr>
          <a:xfrm flipH="1">
            <a:off x="0" y="4029927"/>
            <a:ext cx="194938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F26A24-089F-B000-3CE3-E0E18931895C}"/>
              </a:ext>
            </a:extLst>
          </p:cNvPr>
          <p:cNvCxnSpPr>
            <a:cxnSpLocks/>
          </p:cNvCxnSpPr>
          <p:nvPr/>
        </p:nvCxnSpPr>
        <p:spPr>
          <a:xfrm>
            <a:off x="4742822" y="4029927"/>
            <a:ext cx="27432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C3294F-B14B-D725-5EBC-9352B4621596}"/>
              </a:ext>
            </a:extLst>
          </p:cNvPr>
          <p:cNvCxnSpPr>
            <a:cxnSpLocks/>
          </p:cNvCxnSpPr>
          <p:nvPr/>
        </p:nvCxnSpPr>
        <p:spPr>
          <a:xfrm>
            <a:off x="1949380" y="4029927"/>
            <a:ext cx="279344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9619A5B-805D-2C60-CDF3-34E7D0AE06D0}"/>
              </a:ext>
            </a:extLst>
          </p:cNvPr>
          <p:cNvSpPr/>
          <p:nvPr/>
        </p:nvSpPr>
        <p:spPr>
          <a:xfrm>
            <a:off x="4567494" y="3853578"/>
            <a:ext cx="352698" cy="3526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981ED-0FF6-078D-48E5-CFF0FE633CF7}"/>
              </a:ext>
            </a:extLst>
          </p:cNvPr>
          <p:cNvSpPr/>
          <p:nvPr/>
        </p:nvSpPr>
        <p:spPr>
          <a:xfrm>
            <a:off x="1817762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3BE2B-9636-34FF-653B-8B4D042BCE69}"/>
              </a:ext>
            </a:extLst>
          </p:cNvPr>
          <p:cNvGrpSpPr/>
          <p:nvPr/>
        </p:nvGrpSpPr>
        <p:grpSpPr>
          <a:xfrm>
            <a:off x="9636364" y="3359697"/>
            <a:ext cx="1340460" cy="1340460"/>
            <a:chOff x="9636364" y="3359697"/>
            <a:chExt cx="1340460" cy="13404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8FECB1-BD36-44FF-4F35-49C23A0F8EAF}"/>
                </a:ext>
              </a:extLst>
            </p:cNvPr>
            <p:cNvSpPr/>
            <p:nvPr/>
          </p:nvSpPr>
          <p:spPr>
            <a:xfrm flipH="1">
              <a:off x="9636364" y="3359697"/>
              <a:ext cx="1340460" cy="134046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0" scaled="1"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Shape 2787">
              <a:extLst>
                <a:ext uri="{FF2B5EF4-FFF2-40B4-BE49-F238E27FC236}">
                  <a16:creationId xmlns:a16="http://schemas.microsoft.com/office/drawing/2014/main" id="{507C6D42-FB46-2AE8-FA79-EA0251B2487A}"/>
                </a:ext>
              </a:extLst>
            </p:cNvPr>
            <p:cNvSpPr/>
            <p:nvPr/>
          </p:nvSpPr>
          <p:spPr>
            <a:xfrm>
              <a:off x="10036793" y="3759948"/>
              <a:ext cx="539602" cy="53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F14B1CC-5264-CA6C-05AB-2477C72661CB}"/>
              </a:ext>
            </a:extLst>
          </p:cNvPr>
          <p:cNvGrpSpPr/>
          <p:nvPr/>
        </p:nvGrpSpPr>
        <p:grpSpPr>
          <a:xfrm>
            <a:off x="782308" y="4366177"/>
            <a:ext cx="2425639" cy="611861"/>
            <a:chOff x="2889768" y="5244765"/>
            <a:chExt cx="4377613" cy="122372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2EFD31-16D3-84DB-3F9A-685F2EEAB350}"/>
                </a:ext>
              </a:extLst>
            </p:cNvPr>
            <p:cNvSpPr txBox="1"/>
            <p:nvPr/>
          </p:nvSpPr>
          <p:spPr>
            <a:xfrm>
              <a:off x="2889768" y="5914488"/>
              <a:ext cx="4377613" cy="553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Easily identify learner challenges </a:t>
              </a:r>
              <a:endParaRPr lang="en-US" sz="12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56AA19-7FB7-CAFF-DFFA-7A0E622986DB}"/>
                </a:ext>
              </a:extLst>
            </p:cNvPr>
            <p:cNvSpPr txBox="1"/>
            <p:nvPr/>
          </p:nvSpPr>
          <p:spPr>
            <a:xfrm>
              <a:off x="2889768" y="5244765"/>
              <a:ext cx="4377613" cy="923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24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CAB2AAE-C433-1C94-8308-224E44BCA0DE}"/>
              </a:ext>
            </a:extLst>
          </p:cNvPr>
          <p:cNvGrpSpPr/>
          <p:nvPr/>
        </p:nvGrpSpPr>
        <p:grpSpPr>
          <a:xfrm>
            <a:off x="3511729" y="4382625"/>
            <a:ext cx="2425639" cy="796526"/>
            <a:chOff x="2889768" y="5244767"/>
            <a:chExt cx="4377613" cy="159305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217DBB4-A447-4C2B-7609-18CA14C144BF}"/>
                </a:ext>
              </a:extLst>
            </p:cNvPr>
            <p:cNvSpPr txBox="1"/>
            <p:nvPr/>
          </p:nvSpPr>
          <p:spPr>
            <a:xfrm>
              <a:off x="2889768" y="5914488"/>
              <a:ext cx="4377613" cy="923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High student-to-teacher ratio, limited personalized attention</a:t>
              </a:r>
              <a:r>
                <a:rPr lang="en-US" sz="1200" dirty="0">
                  <a:effectLst/>
                </a:rPr>
                <a:t> </a:t>
              </a:r>
              <a:endParaRPr lang="en-US" sz="12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4CB096F-FDFE-B99F-9905-46EA2E99AACF}"/>
                </a:ext>
              </a:extLst>
            </p:cNvPr>
            <p:cNvSpPr txBox="1"/>
            <p:nvPr/>
          </p:nvSpPr>
          <p:spPr>
            <a:xfrm>
              <a:off x="2889768" y="5244767"/>
              <a:ext cx="4377613" cy="923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24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E6DC96-2CEA-F936-F3AE-9846BCE3CE5B}"/>
              </a:ext>
            </a:extLst>
          </p:cNvPr>
          <p:cNvGrpSpPr/>
          <p:nvPr/>
        </p:nvGrpSpPr>
        <p:grpSpPr>
          <a:xfrm>
            <a:off x="1206440" y="1794994"/>
            <a:ext cx="1536754" cy="1706416"/>
            <a:chOff x="1206440" y="1794994"/>
            <a:chExt cx="1536754" cy="1706416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27748058-41CF-75AB-6993-2545D3EBC505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F089F58-CA50-DF9C-7D53-27419BD443D0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209C198-AE21-65F9-78AF-579DDCA2BBC7}"/>
                </a:ext>
              </a:extLst>
            </p:cNvPr>
            <p:cNvSpPr txBox="1"/>
            <p:nvPr/>
          </p:nvSpPr>
          <p:spPr>
            <a:xfrm>
              <a:off x="1352304" y="2194038"/>
              <a:ext cx="1245026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Predictive analytics for early intervention 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342CD4-081E-CF8B-EDF8-065981095E19}"/>
              </a:ext>
            </a:extLst>
          </p:cNvPr>
          <p:cNvCxnSpPr>
            <a:cxnSpLocks/>
          </p:cNvCxnSpPr>
          <p:nvPr/>
        </p:nvCxnSpPr>
        <p:spPr>
          <a:xfrm>
            <a:off x="7486022" y="4029927"/>
            <a:ext cx="220452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7AED33-D57A-9693-7610-C62AB8578F87}"/>
              </a:ext>
            </a:extLst>
          </p:cNvPr>
          <p:cNvGrpSpPr/>
          <p:nvPr/>
        </p:nvGrpSpPr>
        <p:grpSpPr>
          <a:xfrm>
            <a:off x="3956172" y="1794994"/>
            <a:ext cx="1536754" cy="1706416"/>
            <a:chOff x="3956172" y="1794994"/>
            <a:chExt cx="1536754" cy="17064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B8ADB4D-A473-69C2-FCA3-F9846859A77B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E280F532-233A-DEC9-15BC-22134D3172EE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029A1F3-4CD6-D923-3DE4-EDDD2CA5DB3D}"/>
                </a:ext>
              </a:extLst>
            </p:cNvPr>
            <p:cNvSpPr txBox="1"/>
            <p:nvPr/>
          </p:nvSpPr>
          <p:spPr>
            <a:xfrm>
              <a:off x="4112219" y="2273324"/>
              <a:ext cx="1245026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Reduce high level of students to teacher 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7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ircle: Hollow 50">
            <a:extLst>
              <a:ext uri="{FF2B5EF4-FFF2-40B4-BE49-F238E27FC236}">
                <a16:creationId xmlns:a16="http://schemas.microsoft.com/office/drawing/2014/main" id="{149B2C63-671B-4878-A9E0-385E69E88672}"/>
              </a:ext>
            </a:extLst>
          </p:cNvPr>
          <p:cNvSpPr/>
          <p:nvPr/>
        </p:nvSpPr>
        <p:spPr>
          <a:xfrm>
            <a:off x="9070844" y="-49732"/>
            <a:ext cx="7102281" cy="7102281"/>
          </a:xfrm>
          <a:prstGeom prst="donut">
            <a:avLst>
              <a:gd name="adj" fmla="val 304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B52C07A8-7B4B-D065-CC17-B2A73BBC1D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150" r="12500" b="-5150"/>
          <a:stretch/>
        </p:blipFill>
        <p:spPr>
          <a:xfrm>
            <a:off x="9070845" y="-49731"/>
            <a:ext cx="7102281" cy="7102281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CF39B4-00FE-59F0-DAF5-81A1A58FEC11}"/>
              </a:ext>
            </a:extLst>
          </p:cNvPr>
          <p:cNvGrpSpPr/>
          <p:nvPr/>
        </p:nvGrpSpPr>
        <p:grpSpPr>
          <a:xfrm>
            <a:off x="761998" y="439579"/>
            <a:ext cx="10668002" cy="946579"/>
            <a:chOff x="761998" y="439579"/>
            <a:chExt cx="10668002" cy="9465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5DD456-4897-75CF-0052-6D99F64C7555}"/>
                </a:ext>
              </a:extLst>
            </p:cNvPr>
            <p:cNvSpPr txBox="1"/>
            <p:nvPr/>
          </p:nvSpPr>
          <p:spPr>
            <a:xfrm>
              <a:off x="761998" y="686563"/>
              <a:ext cx="10668002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3200" b="1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How do we know the impact</a:t>
              </a:r>
              <a:endParaRPr lang="en-US" sz="32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E4FCCB-E9FD-3114-7953-FD2F4B154776}"/>
                </a:ext>
              </a:extLst>
            </p:cNvPr>
            <p:cNvSpPr txBox="1"/>
            <p:nvPr/>
          </p:nvSpPr>
          <p:spPr>
            <a:xfrm>
              <a:off x="761998" y="439579"/>
              <a:ext cx="10668002" cy="24622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/>
              <a:r>
                <a:rPr lang="en-US" sz="1000" spc="600" dirty="0">
                  <a:ea typeface="Montserrat" charset="0"/>
                  <a:cs typeface="Montserrat" charset="0"/>
                </a:rPr>
                <a:t>ASPECT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07028F-6BA2-C246-34D7-6E7DA14C6297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1386158"/>
              <a:ext cx="761999" cy="0"/>
            </a:xfrm>
            <a:prstGeom prst="line">
              <a:avLst/>
            </a:prstGeom>
            <a:ln w="539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FE867-66F6-8CC1-2F35-E8EEB2DBDBEB}"/>
              </a:ext>
            </a:extLst>
          </p:cNvPr>
          <p:cNvCxnSpPr>
            <a:cxnSpLocks/>
          </p:cNvCxnSpPr>
          <p:nvPr/>
        </p:nvCxnSpPr>
        <p:spPr>
          <a:xfrm flipH="1">
            <a:off x="0" y="4029927"/>
            <a:ext cx="194938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F26A24-089F-B000-3CE3-E0E18931895C}"/>
              </a:ext>
            </a:extLst>
          </p:cNvPr>
          <p:cNvCxnSpPr>
            <a:cxnSpLocks/>
          </p:cNvCxnSpPr>
          <p:nvPr/>
        </p:nvCxnSpPr>
        <p:spPr>
          <a:xfrm>
            <a:off x="4742822" y="4029927"/>
            <a:ext cx="27432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C3294F-B14B-D725-5EBC-9352B4621596}"/>
              </a:ext>
            </a:extLst>
          </p:cNvPr>
          <p:cNvCxnSpPr>
            <a:cxnSpLocks/>
          </p:cNvCxnSpPr>
          <p:nvPr/>
        </p:nvCxnSpPr>
        <p:spPr>
          <a:xfrm>
            <a:off x="1949380" y="4029927"/>
            <a:ext cx="279344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9619A5B-805D-2C60-CDF3-34E7D0AE06D0}"/>
              </a:ext>
            </a:extLst>
          </p:cNvPr>
          <p:cNvSpPr/>
          <p:nvPr/>
        </p:nvSpPr>
        <p:spPr>
          <a:xfrm>
            <a:off x="4567494" y="3853578"/>
            <a:ext cx="352698" cy="3526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C981ED-0FF6-078D-48E5-CFF0FE633CF7}"/>
              </a:ext>
            </a:extLst>
          </p:cNvPr>
          <p:cNvSpPr/>
          <p:nvPr/>
        </p:nvSpPr>
        <p:spPr>
          <a:xfrm>
            <a:off x="1817762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3BE2B-9636-34FF-653B-8B4D042BCE69}"/>
              </a:ext>
            </a:extLst>
          </p:cNvPr>
          <p:cNvGrpSpPr/>
          <p:nvPr/>
        </p:nvGrpSpPr>
        <p:grpSpPr>
          <a:xfrm>
            <a:off x="9636364" y="3359697"/>
            <a:ext cx="1340460" cy="1340460"/>
            <a:chOff x="9636364" y="3359697"/>
            <a:chExt cx="1340460" cy="134046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B8FECB1-BD36-44FF-4F35-49C23A0F8EAF}"/>
                </a:ext>
              </a:extLst>
            </p:cNvPr>
            <p:cNvSpPr/>
            <p:nvPr/>
          </p:nvSpPr>
          <p:spPr>
            <a:xfrm flipH="1">
              <a:off x="9636364" y="3359697"/>
              <a:ext cx="1340460" cy="134046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0" scaled="1"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Shape 2787">
              <a:extLst>
                <a:ext uri="{FF2B5EF4-FFF2-40B4-BE49-F238E27FC236}">
                  <a16:creationId xmlns:a16="http://schemas.microsoft.com/office/drawing/2014/main" id="{507C6D42-FB46-2AE8-FA79-EA0251B2487A}"/>
                </a:ext>
              </a:extLst>
            </p:cNvPr>
            <p:cNvSpPr/>
            <p:nvPr/>
          </p:nvSpPr>
          <p:spPr>
            <a:xfrm>
              <a:off x="10036793" y="3759948"/>
              <a:ext cx="539602" cy="53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F14B1CC-5264-CA6C-05AB-2477C72661CB}"/>
              </a:ext>
            </a:extLst>
          </p:cNvPr>
          <p:cNvGrpSpPr/>
          <p:nvPr/>
        </p:nvGrpSpPr>
        <p:grpSpPr>
          <a:xfrm>
            <a:off x="782308" y="4366177"/>
            <a:ext cx="2425639" cy="611861"/>
            <a:chOff x="2889768" y="5244765"/>
            <a:chExt cx="4377613" cy="122372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D2EFD31-16D3-84DB-3F9A-685F2EEAB350}"/>
                </a:ext>
              </a:extLst>
            </p:cNvPr>
            <p:cNvSpPr txBox="1"/>
            <p:nvPr/>
          </p:nvSpPr>
          <p:spPr>
            <a:xfrm>
              <a:off x="2889768" y="5914488"/>
              <a:ext cx="4377613" cy="553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12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56AA19-7FB7-CAFF-DFFA-7A0E622986DB}"/>
                </a:ext>
              </a:extLst>
            </p:cNvPr>
            <p:cNvSpPr txBox="1"/>
            <p:nvPr/>
          </p:nvSpPr>
          <p:spPr>
            <a:xfrm>
              <a:off x="2889768" y="5244765"/>
              <a:ext cx="4377613" cy="923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2400" spc="300" dirty="0">
                <a:solidFill>
                  <a:schemeClr val="tx2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E6DC96-2CEA-F936-F3AE-9846BCE3CE5B}"/>
              </a:ext>
            </a:extLst>
          </p:cNvPr>
          <p:cNvGrpSpPr/>
          <p:nvPr/>
        </p:nvGrpSpPr>
        <p:grpSpPr>
          <a:xfrm>
            <a:off x="1206440" y="1794994"/>
            <a:ext cx="1536754" cy="1706416"/>
            <a:chOff x="1206440" y="1794994"/>
            <a:chExt cx="1536754" cy="1706416"/>
          </a:xfrm>
        </p:grpSpPr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27748058-41CF-75AB-6993-2545D3EBC505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F089F58-CA50-DF9C-7D53-27419BD443D0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209C198-AE21-65F9-78AF-579DDCA2BBC7}"/>
                </a:ext>
              </a:extLst>
            </p:cNvPr>
            <p:cNvSpPr txBox="1"/>
            <p:nvPr/>
          </p:nvSpPr>
          <p:spPr>
            <a:xfrm>
              <a:off x="1352304" y="2194038"/>
              <a:ext cx="1245026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Improved academic outcomes in Mpumalanga 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342CD4-081E-CF8B-EDF8-065981095E19}"/>
              </a:ext>
            </a:extLst>
          </p:cNvPr>
          <p:cNvCxnSpPr>
            <a:cxnSpLocks/>
          </p:cNvCxnSpPr>
          <p:nvPr/>
        </p:nvCxnSpPr>
        <p:spPr>
          <a:xfrm>
            <a:off x="7486022" y="4029927"/>
            <a:ext cx="220452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4F60F89-FF2C-4C75-B3F7-DBAF3A2E2E85}"/>
              </a:ext>
            </a:extLst>
          </p:cNvPr>
          <p:cNvGrpSpPr/>
          <p:nvPr/>
        </p:nvGrpSpPr>
        <p:grpSpPr>
          <a:xfrm>
            <a:off x="6692841" y="1794994"/>
            <a:ext cx="1536754" cy="1706416"/>
            <a:chOff x="6692841" y="1794994"/>
            <a:chExt cx="1536754" cy="170641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06D77C4-6474-60A6-B4FB-53C7B0D774EC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1E41EC01-A71F-EA11-F839-11EBF2C18E95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BC231F9-8BA8-B2A0-B13F-BB3E426FC798}"/>
                </a:ext>
              </a:extLst>
            </p:cNvPr>
            <p:cNvSpPr txBox="1"/>
            <p:nvPr/>
          </p:nvSpPr>
          <p:spPr>
            <a:xfrm>
              <a:off x="6763416" y="2106429"/>
              <a:ext cx="1364451" cy="11695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Positive Feedback from all involved (</a:t>
              </a:r>
              <a:r>
                <a:rPr lang="en-US" sz="1400" b="1" dirty="0" err="1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HoD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 to students)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7AED33-D57A-9693-7610-C62AB8578F87}"/>
              </a:ext>
            </a:extLst>
          </p:cNvPr>
          <p:cNvGrpSpPr/>
          <p:nvPr/>
        </p:nvGrpSpPr>
        <p:grpSpPr>
          <a:xfrm>
            <a:off x="3956172" y="1794994"/>
            <a:ext cx="1536754" cy="1706416"/>
            <a:chOff x="3956172" y="1794994"/>
            <a:chExt cx="1536754" cy="170641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B8ADB4D-A473-69C2-FCA3-F9846859A77B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E280F532-233A-DEC9-15BC-22134D3172EE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029A1F3-4CD6-D923-3DE4-EDDD2CA5DB3D}"/>
                </a:ext>
              </a:extLst>
            </p:cNvPr>
            <p:cNvSpPr txBox="1"/>
            <p:nvPr/>
          </p:nvSpPr>
          <p:spPr>
            <a:xfrm>
              <a:off x="4112219" y="2273324"/>
              <a:ext cx="1245026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Increased Access to Educational Support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CF6A7932-0400-75C1-7C1D-3F853C2BB6DD}"/>
              </a:ext>
            </a:extLst>
          </p:cNvPr>
          <p:cNvSpPr/>
          <p:nvPr/>
        </p:nvSpPr>
        <p:spPr>
          <a:xfrm>
            <a:off x="7304163" y="3853578"/>
            <a:ext cx="352698" cy="3526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8" grpId="0" animBg="1"/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CCB73C27-4D76-5F1C-4320-554162C2BC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-328"/>
          <a:stretch/>
        </p:blipFill>
        <p:spPr>
          <a:xfrm>
            <a:off x="-60960" y="0"/>
            <a:ext cx="12192000" cy="6858000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28093DE-0E19-BF01-236A-096E6AC7E737}"/>
              </a:ext>
            </a:extLst>
          </p:cNvPr>
          <p:cNvSpPr/>
          <p:nvPr/>
        </p:nvSpPr>
        <p:spPr>
          <a:xfrm>
            <a:off x="-60960" y="0"/>
            <a:ext cx="565708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E2127B-63E8-F438-0F22-8A6241E96B41}"/>
              </a:ext>
            </a:extLst>
          </p:cNvPr>
          <p:cNvGrpSpPr/>
          <p:nvPr/>
        </p:nvGrpSpPr>
        <p:grpSpPr>
          <a:xfrm>
            <a:off x="435195" y="1369022"/>
            <a:ext cx="5404773" cy="1263221"/>
            <a:chOff x="469342" y="1369022"/>
            <a:chExt cx="3708635" cy="1263221"/>
          </a:xfrm>
        </p:grpSpPr>
        <p:sp>
          <p:nvSpPr>
            <p:cNvPr id="6169" name="TextBox 6168">
              <a:extLst>
                <a:ext uri="{FF2B5EF4-FFF2-40B4-BE49-F238E27FC236}">
                  <a16:creationId xmlns:a16="http://schemas.microsoft.com/office/drawing/2014/main" id="{30317187-92D7-EB6C-92F3-AEF5FB0B47BF}"/>
                </a:ext>
              </a:extLst>
            </p:cNvPr>
            <p:cNvSpPr txBox="1"/>
            <p:nvPr/>
          </p:nvSpPr>
          <p:spPr>
            <a:xfrm>
              <a:off x="1371600" y="2335110"/>
              <a:ext cx="2806377" cy="2971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6170" name="TextBox 6169">
              <a:extLst>
                <a:ext uri="{FF2B5EF4-FFF2-40B4-BE49-F238E27FC236}">
                  <a16:creationId xmlns:a16="http://schemas.microsoft.com/office/drawing/2014/main" id="{0E47BA83-7506-5BA3-AA4E-AA0707F3B68E}"/>
                </a:ext>
              </a:extLst>
            </p:cNvPr>
            <p:cNvSpPr txBox="1"/>
            <p:nvPr/>
          </p:nvSpPr>
          <p:spPr>
            <a:xfrm>
              <a:off x="469342" y="1369022"/>
              <a:ext cx="3400728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Montserrat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32CC17-1103-7E29-D788-76D2FACC551C}"/>
              </a:ext>
            </a:extLst>
          </p:cNvPr>
          <p:cNvGrpSpPr/>
          <p:nvPr/>
        </p:nvGrpSpPr>
        <p:grpSpPr>
          <a:xfrm>
            <a:off x="435195" y="2151191"/>
            <a:ext cx="4837057" cy="3412853"/>
            <a:chOff x="444587" y="3003930"/>
            <a:chExt cx="4419600" cy="3412853"/>
          </a:xfrm>
        </p:grpSpPr>
        <p:sp>
          <p:nvSpPr>
            <p:cNvPr id="6175" name="TextBox 6174">
              <a:extLst>
                <a:ext uri="{FF2B5EF4-FFF2-40B4-BE49-F238E27FC236}">
                  <a16:creationId xmlns:a16="http://schemas.microsoft.com/office/drawing/2014/main" id="{8EE18451-DBD1-060C-4B4F-13EADDED4A92}"/>
                </a:ext>
              </a:extLst>
            </p:cNvPr>
            <p:cNvSpPr txBox="1"/>
            <p:nvPr/>
          </p:nvSpPr>
          <p:spPr>
            <a:xfrm>
              <a:off x="444587" y="3184616"/>
              <a:ext cx="4419600" cy="323216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me solve 2x+8 = 0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Study guides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 paper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Languages 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subjects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7" name="TextBox 6176">
              <a:extLst>
                <a:ext uri="{FF2B5EF4-FFF2-40B4-BE49-F238E27FC236}">
                  <a16:creationId xmlns:a16="http://schemas.microsoft.com/office/drawing/2014/main" id="{462E8FFD-3563-B62B-9B11-7705E82E1BD6}"/>
                </a:ext>
              </a:extLst>
            </p:cNvPr>
            <p:cNvSpPr txBox="1"/>
            <p:nvPr/>
          </p:nvSpPr>
          <p:spPr>
            <a:xfrm>
              <a:off x="544010" y="3003930"/>
              <a:ext cx="655062" cy="553998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r"/>
              <a:endParaRPr lang="en-US" sz="3000" b="1" spc="200" dirty="0">
                <a:solidFill>
                  <a:schemeClr val="bg1"/>
                </a:solidFill>
                <a:latin typeface="+mj-lt"/>
                <a:cs typeface="Poppins SemiBold" panose="000007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11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students sitting in a classroom&#10;&#10;Description automatically generated">
            <a:extLst>
              <a:ext uri="{FF2B5EF4-FFF2-40B4-BE49-F238E27FC236}">
                <a16:creationId xmlns:a16="http://schemas.microsoft.com/office/drawing/2014/main" id="{EA90433F-B4E3-67D1-9D49-B8E510CCEC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b="12813"/>
          <a:stretch>
            <a:fillRect/>
          </a:stretch>
        </p:blipFill>
        <p:spPr>
          <a:ln>
            <a:solidFill>
              <a:schemeClr val="tx2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751E0-FEC4-CD16-F58D-76E61E02245B}"/>
              </a:ext>
            </a:extLst>
          </p:cNvPr>
          <p:cNvGrpSpPr/>
          <p:nvPr/>
        </p:nvGrpSpPr>
        <p:grpSpPr>
          <a:xfrm>
            <a:off x="7354295" y="1484098"/>
            <a:ext cx="3789311" cy="830997"/>
            <a:chOff x="6599671" y="1038629"/>
            <a:chExt cx="4830330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C738A0-251B-2188-6048-D6D005A40549}"/>
                </a:ext>
              </a:extLst>
            </p:cNvPr>
            <p:cNvSpPr txBox="1"/>
            <p:nvPr/>
          </p:nvSpPr>
          <p:spPr>
            <a:xfrm>
              <a:off x="6599671" y="1038629"/>
              <a:ext cx="426720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400" b="1" spc="300" dirty="0">
                  <a:solidFill>
                    <a:schemeClr val="tx2"/>
                  </a:solidFill>
                  <a:latin typeface="Arial" panose="020B0604020202020204" pitchFamily="34" charset="0"/>
                  <a:ea typeface="Montserrat" charset="0"/>
                  <a:cs typeface="Arial" panose="020B0604020202020204" pitchFamily="34" charset="0"/>
                </a:rPr>
                <a:t>A Vision for the Eastern Cape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80227C-D561-F66E-A59E-1EFB427734D3}"/>
                </a:ext>
              </a:extLst>
            </p:cNvPr>
            <p:cNvSpPr txBox="1"/>
            <p:nvPr/>
          </p:nvSpPr>
          <p:spPr>
            <a:xfrm>
              <a:off x="7162801" y="1038629"/>
              <a:ext cx="4267200" cy="24622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1000" spc="600" dirty="0">
                <a:ea typeface="Montserrat" charset="0"/>
                <a:cs typeface="Montserrat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F5694D-CB9A-2106-4965-2405B669DD84}"/>
              </a:ext>
            </a:extLst>
          </p:cNvPr>
          <p:cNvCxnSpPr>
            <a:cxnSpLocks/>
          </p:cNvCxnSpPr>
          <p:nvPr/>
        </p:nvCxnSpPr>
        <p:spPr>
          <a:xfrm>
            <a:off x="7354295" y="2541307"/>
            <a:ext cx="761999" cy="0"/>
          </a:xfrm>
          <a:prstGeom prst="line">
            <a:avLst/>
          </a:prstGeom>
          <a:ln w="539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D1794B-A889-9063-A5E4-93F2FFE2AAF2}"/>
              </a:ext>
            </a:extLst>
          </p:cNvPr>
          <p:cNvSpPr/>
          <p:nvPr/>
        </p:nvSpPr>
        <p:spPr>
          <a:xfrm>
            <a:off x="-60960" y="0"/>
            <a:ext cx="1225296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886363F-4715-AE75-6553-3E0CCD0AF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blipFill dpi="0" rotWithShape="1">
            <a:blip r:embed="rId2">
              <a:alphaModFix amt="13041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B5FAA-433F-8AD0-5363-095BC4B00161}"/>
              </a:ext>
            </a:extLst>
          </p:cNvPr>
          <p:cNvSpPr txBox="1"/>
          <p:nvPr/>
        </p:nvSpPr>
        <p:spPr>
          <a:xfrm>
            <a:off x="3505198" y="3042131"/>
            <a:ext cx="5181602" cy="7694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tx2"/>
                </a:solidFill>
                <a:latin typeface="Arial Black" panose="020B0604020202020204" pitchFamily="34" charset="0"/>
                <a:ea typeface="Montserrat" charset="0"/>
                <a:cs typeface="Arial Black" panose="020B0604020202020204" pitchFamily="34" charset="0"/>
              </a:rPr>
              <a:t>THANK YOU!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B499C7-CEB6-E796-1F49-717B921D2C9F}"/>
              </a:ext>
            </a:extLst>
          </p:cNvPr>
          <p:cNvCxnSpPr>
            <a:cxnSpLocks/>
          </p:cNvCxnSpPr>
          <p:nvPr/>
        </p:nvCxnSpPr>
        <p:spPr>
          <a:xfrm>
            <a:off x="5638800" y="4868931"/>
            <a:ext cx="914400" cy="0"/>
          </a:xfrm>
          <a:prstGeom prst="line">
            <a:avLst/>
          </a:prstGeom>
          <a:ln w="53975"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BB194BE3-1CAB-5659-6D3C-E66F753A3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42" y="2376303"/>
            <a:ext cx="2654511" cy="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a StartupX">
      <a:dk1>
        <a:srgbClr val="A5A5A5"/>
      </a:dk1>
      <a:lt1>
        <a:sysClr val="window" lastClr="FFFFFF"/>
      </a:lt1>
      <a:dk2>
        <a:srgbClr val="050505"/>
      </a:dk2>
      <a:lt2>
        <a:srgbClr val="FFFFFF"/>
      </a:lt2>
      <a:accent1>
        <a:srgbClr val="1AC3E4"/>
      </a:accent1>
      <a:accent2>
        <a:srgbClr val="03A4DC"/>
      </a:accent2>
      <a:accent3>
        <a:srgbClr val="0087D2"/>
      </a:accent3>
      <a:accent4>
        <a:srgbClr val="0264C0"/>
      </a:accent4>
      <a:accent5>
        <a:srgbClr val="024C90"/>
      </a:accent5>
      <a:accent6>
        <a:srgbClr val="02396C"/>
      </a:accent6>
      <a:hlink>
        <a:srgbClr val="03A4DC"/>
      </a:hlink>
      <a:folHlink>
        <a:srgbClr val="CE2CF4"/>
      </a:folHlink>
    </a:clrScheme>
    <a:fontScheme name="Zzzzzzzzzz">
      <a:majorFont>
        <a:latin typeface="Montserrat Semi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21973</TotalTime>
  <Words>141</Words>
  <Application>Microsoft Office PowerPoint</Application>
  <PresentationFormat>Widescreen</PresentationFormat>
  <Paragraphs>43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Montserrat</vt:lpstr>
      <vt:lpstr>Montserrat Light</vt:lpstr>
      <vt:lpstr>Poppins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 Nguyen</dc:creator>
  <cp:lastModifiedBy>SFA SFA</cp:lastModifiedBy>
  <cp:revision>784</cp:revision>
  <dcterms:created xsi:type="dcterms:W3CDTF">2022-06-28T02:31:29Z</dcterms:created>
  <dcterms:modified xsi:type="dcterms:W3CDTF">2024-08-28T10:54:53Z</dcterms:modified>
</cp:coreProperties>
</file>